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  <p:sldMasterId id="2147483722" r:id="rId3"/>
    <p:sldMasterId id="2147483734" r:id="rId4"/>
    <p:sldMasterId id="2147483746" r:id="rId5"/>
    <p:sldMasterId id="2147483758" r:id="rId6"/>
  </p:sldMasterIdLst>
  <p:notesMasterIdLst>
    <p:notesMasterId r:id="rId28"/>
  </p:notesMasterIdLst>
  <p:handoutMasterIdLst>
    <p:handoutMasterId r:id="rId29"/>
  </p:handoutMasterIdLst>
  <p:sldIdLst>
    <p:sldId id="258" r:id="rId7"/>
    <p:sldId id="279" r:id="rId8"/>
    <p:sldId id="259" r:id="rId9"/>
    <p:sldId id="260" r:id="rId10"/>
    <p:sldId id="281" r:id="rId11"/>
    <p:sldId id="261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8" r:id="rId26"/>
    <p:sldId id="277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BAC2713-7E2C-4B49-B8F5-AC0130AD94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485084-236E-4D5F-BA2D-5C359445D0F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9/26/2021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738A6E-FD08-404A-B0AA-7023196E902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C669A4-9CDE-4E3E-B7E3-F3C5C5710D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10780-F292-41CE-B262-D5FB108469E2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99522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9/26/2021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C86D737-166B-4963-94ED-96C629A60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8726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F1D432-1C51-4DDC-8E6E-7096E0D8D8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C325213-378A-49A8-A467-DBFC86C6894F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C7EF919B-D36D-4A5B-BFC2-9F3C095C20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A2D3C401-A4A3-48C9-83D0-F5F6ADAD2A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D3D4B7-9B72-46B6-9EE9-EC5273C3E33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12BA6-B6FA-4ACB-B115-7294A43A5BB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A54907-A120-48AD-9B16-E7CAE911AD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CC90FC0-04D3-4F6E-98D9-ED6AACE2A2C5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948F847B-F4C1-4FD3-88FD-72DCD49BAA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B5900316-57C7-4404-BBB0-672E64EBF6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5A1112-CB92-4EB8-9A16-2D72718377A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BC8053-558C-4BF5-9867-A89BD8CBDD1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E870C5-8402-44D0-B03E-BA35E3E12C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EEE76B5-3B60-4829-94B8-DB3FC4DB40DF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662C26DF-FDF7-45D7-9D57-DB41A916AA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CBECD955-139C-445F-8022-1AF244862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372BA7-A2E1-4BC8-94C2-E5337F1F77D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F0C22C-B5B3-4DF0-A692-7D7D6A7F10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90A81ED-D44D-4F47-A818-9245590DF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8B937E8-11FF-4440-B92D-3A718201015F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F1E614C0-B5EE-4901-9608-0549268C37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850F76A-78FA-42F9-BD47-A64FC6D54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185EB7-1260-4861-BA06-0F3A599FE53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909310-BCD6-424C-BFA9-3B8326D202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3FC0A9-D076-4ECC-902B-B1D16EDB39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383E01A-2870-4937-AF99-EE1BEFC21FBE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626A7D16-5D6E-46C1-A22A-24896B9526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1BA69B9-7DD2-4DDD-AEBD-60A3E2D3A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D62ACE-9239-4384-AC36-B431801B40C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8A48C3-4739-4449-8C3E-3B8827344E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F9F89DF-2E20-459F-B851-C68FDA80C9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9033F45-4E51-4259-9C3F-D86077E694D3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116B3B1E-406C-4E18-90DB-C776737D3B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505A4C0C-F5A5-4BF0-A204-4DA701C77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6547C7-7ACD-4380-8119-956F1FB58B7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FE012-23AC-4414-B340-78B6DCA18C1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CF0C847-A247-4B33-9A26-A10795895A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78F6EC3-8694-4225-B16F-7670F304BC39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4DF3C3CA-5F02-47EB-BA85-7FA74EDB88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DBACE2CC-A62A-4AF7-84EA-98155A582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AF98BF-5BBF-4817-8E06-7F082546FCC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73DDB1-0EAD-4D20-AA08-85E762C72BB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0F4C4E9-B36E-4CBE-A88E-EB7DBC6CC4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86A098D-4443-4788-A5A3-EFC36865B75B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97C64488-E605-49FE-AF83-CC0641EAB9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37D8F037-9BD1-4171-B31F-C9FE4EA31A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9CCAF3-F8D2-40F7-AB41-1E4A86D9958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7DA8F6-1BE3-49C3-AD9D-679F7A8EE2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FF26BF5-209A-40FE-B3DD-B0E9770839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D8C18D8-2613-4261-AB22-E352C5901E0D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09E551DC-EF50-46DB-BB96-CCE163AFC1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9874214-E607-40FC-88DC-458EF0F52E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AD849-4DCB-41C3-BAF0-4F4A0DBC0BC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E19150-1708-4D63-890D-63A92C80C5E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EEC337-2956-47CC-B969-6E6A319BDF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69660D2-B929-4EFA-B19B-2DC9AB9FDB89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2" name="Rectangle 2">
            <a:extLst>
              <a:ext uri="{FF2B5EF4-FFF2-40B4-BE49-F238E27FC236}">
                <a16:creationId xmlns:a16="http://schemas.microsoft.com/office/drawing/2014/main" id="{B09C3C9C-6D99-435A-8D57-63071D1D21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068CD681-B72C-44E5-8FBD-6FE11834D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A5BD16-C812-4761-80E9-8763FE39F6F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588C53-2071-43E9-837D-E30416A3D66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036730E-40ED-4C42-9E7A-E6C31015C2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4B8F08E-75F8-48CA-AEA8-7CF8F9ECBD08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9BBB07B4-E38B-496C-B4F9-476B8A1BDF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64259659-B6DF-4315-AC44-568611D318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4BED5F-8121-4F73-8E07-5592A46EBD1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CD9BD-AD94-43FF-A07F-47985E76E1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E8AFBA4-00AA-4C8F-964D-A6BFB6B19A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D9A1860-A730-4323-869D-93E0923A8A5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7503C0DB-B870-4965-841A-9460D14D39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B7A7F75-C65D-4A89-BB39-5F618D9AA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CFAECA-799F-45EC-9D07-77C70EA8F31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50357-2427-42C2-A8B9-EE40709B79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961113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429C97-9A59-4161-B0F9-063F7564DE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8C3A52F-F8B5-4852-B3E7-F7A5E08C4224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DE551768-C81E-4D95-89C2-7F2E65D121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7F03A8C4-C621-4B9E-B67D-DA1A6F92E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174C2A-C9EA-4ABE-85D6-8A05FFE0470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97DB03-B8B6-420F-8B39-B8A4282F83F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4AB56D-5E34-40E9-B063-0B4571E94D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3D9249BA-0395-4004-A948-9EEA0438EB8E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2C9A3B94-AD92-41F8-A18D-6F6469AD16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1707E15-61C7-45EC-9C8B-C692BBD59F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AFCEAB-9DB8-42C2-B03E-BF09874C166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D13090-014F-4E74-9276-C2CACC85538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A2F7FB4-D6C9-4AF2-9C7F-49C6A36416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9C5E9A0-4541-4055-AA48-D58B01437FC6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EA51E6DB-EA5A-4CB5-A8F6-8E4DEAF7EC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B1660AF-DBE1-464F-BE8C-6AB8014692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43EE29-3035-42CE-9780-72FD530F700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0BA059-6264-48F9-A823-2E9418F875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22EC3AC-7127-4BDE-90DF-0AC2ACF279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CF5BF2C-FE53-4760-AC7F-BEDEC9F3E96A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D017119D-D9FC-42AB-96DE-AEF9737779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1EACB8D-7B8C-4CD8-A8B9-7F3A5A737E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F75AB3-B4F6-4307-8612-DD9D845ADEF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112F4E-1C1F-4BB1-85CE-9D2ECEBD3FA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C6A801-271E-473B-84F1-1F7BCE4274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77C7DB2-D3AF-4BB8-BF6A-5B11B5D27788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9E1C22DD-B294-44DE-A2B2-9C9BC7F0E0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BD10F38-4184-4967-ACE0-502A73635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E552BD-1A09-48F0-82FB-71A978AF03E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E32416-2CF2-459C-9839-E551524E0D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3A41847-440E-44B3-91EE-84592D347D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9B6BE6FD-1B75-4EA7-BBDC-49B6DB9B045E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7C8F4675-B9FD-4D75-9F51-8A2C7E9B33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BB7CF01-8626-4FC6-89BF-8472F3123E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301BC2-5BD6-4B4E-B51E-D40FEB83C0F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1F4987-2BED-4543-A6E7-6C31013C195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C37CD86-A112-478E-8500-3B91234533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968C4F9-A176-4B8C-9D56-35D3309592A7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FD9F2793-E0C9-497C-B497-5F8EC9BEC9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5A27942-B5C0-4422-9EBD-90241C5A39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9040B1-EB31-4389-A5EC-85452BCBEAA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32563D-1646-4B7E-B2EF-8F83557F7B3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5FDF988-3603-41A9-9DA8-E696E1CF16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defTabSz="96661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2AF0949B-F160-4FFD-9898-347BBDB5727F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defTabSz="966612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09DAC922-AECA-4CEA-97CE-E205F573CB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B26EDD15-1845-4DCD-AE5D-78866C493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897428-6A0B-4BF3-9087-2BF59B842F4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9/26/2021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7A54AD-705C-4445-8789-0EA93B5E3C7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01696"/>
      </p:ext>
    </p:extLst>
  </p:cSld>
  <p:clrMapOvr>
    <a:masterClrMapping/>
  </p:clrMapOvr>
  <p:transition spd="med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66708"/>
      </p:ext>
    </p:extLst>
  </p:cSld>
  <p:clrMapOvr>
    <a:masterClrMapping/>
  </p:clrMapOvr>
  <p:transition spd="med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87153"/>
      </p:ext>
    </p:extLst>
  </p:cSld>
  <p:clrMapOvr>
    <a:masterClrMapping/>
  </p:clrMapOvr>
  <p:transition spd="med">
    <p:circl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36346" y="1397978"/>
            <a:ext cx="6270922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4475024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9/26/2021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79965FD7-DA9A-4AFB-B8C8-34AC1FEE9F72}"/>
              </a:ext>
            </a:extLst>
          </p:cNvPr>
          <p:cNvSpPr/>
          <p:nvPr/>
        </p:nvSpPr>
        <p:spPr>
          <a:xfrm flipV="1">
            <a:off x="665756" y="726884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5" name="L-Shape 14">
            <a:extLst>
              <a:ext uri="{FF2B5EF4-FFF2-40B4-BE49-F238E27FC236}">
                <a16:creationId xmlns:a16="http://schemas.microsoft.com/office/drawing/2014/main" id="{92465177-72B9-4DCF-8F98-0C79F3EE32EC}"/>
              </a:ext>
            </a:extLst>
          </p:cNvPr>
          <p:cNvSpPr/>
          <p:nvPr/>
        </p:nvSpPr>
        <p:spPr>
          <a:xfrm rot="10800000" flipV="1">
            <a:off x="6399245" y="1820273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/>
        </p:nvSpPr>
        <p:spPr>
          <a:xfrm flipV="1">
            <a:off x="564644" y="609653"/>
            <a:ext cx="2364232" cy="4408489"/>
          </a:xfrm>
          <a:prstGeom prst="corner">
            <a:avLst>
              <a:gd name="adj1" fmla="val 6149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/>
        </p:nvSpPr>
        <p:spPr>
          <a:xfrm flipH="1">
            <a:off x="6214739" y="1685653"/>
            <a:ext cx="2364232" cy="4408489"/>
          </a:xfrm>
          <a:prstGeom prst="corner">
            <a:avLst>
              <a:gd name="adj1" fmla="val 6773"/>
              <a:gd name="adj2" fmla="val 6814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005804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Second Option">
    <p:bg bwMode="grayWhite">
      <p:bgPr>
        <a:gradFill flip="none" rotWithShape="1">
          <a:gsLst>
            <a:gs pos="0">
              <a:schemeClr val="tx2">
                <a:lumMod val="50000"/>
              </a:schemeClr>
            </a:gs>
            <a:gs pos="34000">
              <a:schemeClr val="tx2"/>
            </a:gs>
            <a:gs pos="66000">
              <a:schemeClr val="tx2">
                <a:lumMod val="75000"/>
              </a:schemeClr>
            </a:gs>
            <a:gs pos="97000">
              <a:schemeClr val="tx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-Shape 9">
            <a:extLst>
              <a:ext uri="{FF2B5EF4-FFF2-40B4-BE49-F238E27FC236}">
                <a16:creationId xmlns:a16="http://schemas.microsoft.com/office/drawing/2014/main" id="{13412040-642F-40C5-8AB5-C0E8D41B481B}"/>
              </a:ext>
            </a:extLst>
          </p:cNvPr>
          <p:cNvSpPr/>
          <p:nvPr/>
        </p:nvSpPr>
        <p:spPr>
          <a:xfrm flipV="1">
            <a:off x="652568" y="709300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9" name="Rectangle 8" title="Side bar">
            <a:extLst>
              <a:ext uri="{FF2B5EF4-FFF2-40B4-BE49-F238E27FC236}">
                <a16:creationId xmlns:a16="http://schemas.microsoft.com/office/drawing/2014/main" id="{BADD331D-DA8D-4D47-A2BB-F4875FDB16A4}"/>
              </a:ext>
            </a:extLst>
          </p:cNvPr>
          <p:cNvSpPr/>
          <p:nvPr/>
        </p:nvSpPr>
        <p:spPr>
          <a:xfrm rot="5400000">
            <a:off x="4267175" y="1981175"/>
            <a:ext cx="609651" cy="9144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483" y="1151797"/>
            <a:ext cx="7128364" cy="3007447"/>
          </a:xfrm>
        </p:spPr>
        <p:txBody>
          <a:bodyPr anchor="ctr" anchorCtr="0">
            <a:noAutofit/>
          </a:bodyPr>
          <a:lstStyle>
            <a:lvl1pPr algn="ctr">
              <a:defRPr sz="4950" cap="none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8483" y="4897054"/>
            <a:ext cx="7128364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725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68D376A1-CC76-4C90-B2CF-F89EA13E7942}"/>
              </a:ext>
            </a:extLst>
          </p:cNvPr>
          <p:cNvSpPr/>
          <p:nvPr/>
        </p:nvSpPr>
        <p:spPr>
          <a:xfrm rot="10800000" flipV="1">
            <a:off x="6412433" y="1820273"/>
            <a:ext cx="2079000" cy="2772000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B5516E7A-AEB0-4772-8098-8B0F8B5F1126}"/>
              </a:ext>
            </a:extLst>
          </p:cNvPr>
          <p:cNvSpPr/>
          <p:nvPr/>
        </p:nvSpPr>
        <p:spPr>
          <a:xfrm flipV="1">
            <a:off x="564644" y="609652"/>
            <a:ext cx="2364232" cy="3007448"/>
          </a:xfrm>
          <a:prstGeom prst="corner">
            <a:avLst>
              <a:gd name="adj1" fmla="val 6089"/>
              <a:gd name="adj2" fmla="val 6769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E864F603-D3F0-4241-9005-3F6C3BD62BEF}"/>
              </a:ext>
            </a:extLst>
          </p:cNvPr>
          <p:cNvSpPr/>
          <p:nvPr/>
        </p:nvSpPr>
        <p:spPr>
          <a:xfrm flipH="1">
            <a:off x="6214738" y="1685653"/>
            <a:ext cx="2364232" cy="3007448"/>
          </a:xfrm>
          <a:prstGeom prst="corner">
            <a:avLst>
              <a:gd name="adj1" fmla="val 6089"/>
              <a:gd name="adj2" fmla="val 6442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376656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720213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8700" y="1484672"/>
            <a:ext cx="7200900" cy="438272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BEFB83C-E1EC-41AC-BFF6-9D094E2D43C6}"/>
              </a:ext>
            </a:extLst>
          </p:cNvPr>
          <p:cNvCxnSpPr/>
          <p:nvPr/>
        </p:nvCxnSpPr>
        <p:spPr>
          <a:xfrm>
            <a:off x="1098756" y="1445344"/>
            <a:ext cx="7101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9419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 and Picture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222C1B9-FA56-4CEA-AD98-25A595D942F8}"/>
              </a:ext>
            </a:extLst>
          </p:cNvPr>
          <p:cNvSpPr/>
          <p:nvPr/>
        </p:nvSpPr>
        <p:spPr bwMode="white">
          <a:xfrm>
            <a:off x="5280149" y="564425"/>
            <a:ext cx="3267000" cy="4464000"/>
          </a:xfrm>
          <a:prstGeom prst="ellipse">
            <a:avLst/>
          </a:prstGeom>
          <a:noFill/>
          <a:ln w="123825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3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786B981-6A78-425B-97A2-BA24E40DB7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321" y="670570"/>
            <a:ext cx="3113484" cy="4248000"/>
          </a:xfrm>
          <a:prstGeom prst="ellipse">
            <a:avLst/>
          </a:prstGeom>
          <a:ln w="38100">
            <a:solidFill>
              <a:schemeClr val="bg2"/>
            </a:solidFill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5">
            <a:extLst>
              <a:ext uri="{FF2B5EF4-FFF2-40B4-BE49-F238E27FC236}">
                <a16:creationId xmlns:a16="http://schemas.microsoft.com/office/drawing/2014/main" id="{A21C7D74-31FD-4638-819B-6F7351A1770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060471" y="5188236"/>
            <a:ext cx="3643844" cy="1126906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anchor="ctr" anchorCtr="0"/>
          <a:lstStyle>
            <a:lvl1pPr marL="0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1pPr>
            <a:lvl2pPr marL="397764" indent="0" algn="ctr">
              <a:buNone/>
              <a:defRPr sz="1350">
                <a:solidFill>
                  <a:schemeClr val="tx2">
                    <a:lumMod val="50000"/>
                  </a:schemeClr>
                </a:solidFill>
              </a:defRPr>
            </a:lvl2pPr>
            <a:lvl3pPr marL="7406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3pPr>
            <a:lvl4pPr marL="1083564" indent="0" algn="ctr">
              <a:buNone/>
              <a:defRPr sz="1200">
                <a:solidFill>
                  <a:schemeClr val="tx2">
                    <a:lumMod val="50000"/>
                  </a:schemeClr>
                </a:solidFill>
              </a:defRPr>
            </a:lvl4pPr>
            <a:lvl5pPr marL="1426464" indent="0" algn="ctr">
              <a:buNone/>
              <a:defRPr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/>
        </p:nvSpPr>
        <p:spPr>
          <a:xfrm flipV="1">
            <a:off x="387696" y="33505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3814284" y="330292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/>
        </p:nvSpPr>
        <p:spPr>
          <a:xfrm>
            <a:off x="392113" y="147692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/>
        </p:nvSpPr>
        <p:spPr>
          <a:xfrm flipH="1">
            <a:off x="3811327" y="1482002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1205722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ent with Caption">
    <p:bg bwMode="lt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0A2BD38-4A6C-44EB-900D-A3E3AE37854F}"/>
              </a:ext>
            </a:extLst>
          </p:cNvPr>
          <p:cNvSpPr/>
          <p:nvPr/>
        </p:nvSpPr>
        <p:spPr>
          <a:xfrm>
            <a:off x="4936292" y="404614"/>
            <a:ext cx="3893382" cy="604877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50000"/>
                </a:schemeClr>
              </a:gs>
              <a:gs pos="36000">
                <a:schemeClr val="tx2"/>
              </a:gs>
              <a:gs pos="69000">
                <a:schemeClr val="tx2">
                  <a:lumMod val="75000"/>
                </a:schemeClr>
              </a:gs>
              <a:gs pos="97000">
                <a:schemeClr val="tx2">
                  <a:lumMod val="50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Rectangle 7" title="Background Shape"/>
          <p:cNvSpPr/>
          <p:nvPr/>
        </p:nvSpPr>
        <p:spPr>
          <a:xfrm>
            <a:off x="0" y="376"/>
            <a:ext cx="4572000" cy="68576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white">
          <a:xfrm>
            <a:off x="439685" y="400665"/>
            <a:ext cx="3643845" cy="1428136"/>
          </a:xfrm>
        </p:spPr>
        <p:txBody>
          <a:bodyPr anchor="ctr" anchorCtr="0">
            <a:no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9685" y="2113935"/>
            <a:ext cx="3643845" cy="4247186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75"/>
              </a:spcAft>
              <a:buFont typeface="Arial" panose="020B0604020202020204" pitchFamily="34" charset="0"/>
              <a:buChar char="•"/>
              <a:defRPr sz="1350">
                <a:solidFill>
                  <a:schemeClr val="bg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9684" y="6443554"/>
            <a:ext cx="993242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19033" y="6453386"/>
            <a:ext cx="1964497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40954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518000" y="0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CB430D22-8AAF-444F-A6CE-7C02859083DF}"/>
              </a:ext>
            </a:extLst>
          </p:cNvPr>
          <p:cNvSpPr>
            <a:spLocks noChangeAspect="1"/>
          </p:cNvSpPr>
          <p:nvPr/>
        </p:nvSpPr>
        <p:spPr>
          <a:xfrm flipV="1">
            <a:off x="387696" y="335050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3" name="L-Shape 22">
            <a:extLst>
              <a:ext uri="{FF2B5EF4-FFF2-40B4-BE49-F238E27FC236}">
                <a16:creationId xmlns:a16="http://schemas.microsoft.com/office/drawing/2014/main" id="{0D8BA010-8544-4718-9EA3-B0248C963FD4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3814284" y="330292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4" name="L-Shape 23">
            <a:extLst>
              <a:ext uri="{FF2B5EF4-FFF2-40B4-BE49-F238E27FC236}">
                <a16:creationId xmlns:a16="http://schemas.microsoft.com/office/drawing/2014/main" id="{C0FFB550-21A6-456B-BA1A-EF145674866C}"/>
              </a:ext>
            </a:extLst>
          </p:cNvPr>
          <p:cNvSpPr>
            <a:spLocks noChangeAspect="1"/>
          </p:cNvSpPr>
          <p:nvPr/>
        </p:nvSpPr>
        <p:spPr>
          <a:xfrm>
            <a:off x="392113" y="1476928"/>
            <a:ext cx="302401" cy="39561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5" name="L-Shape 24">
            <a:extLst>
              <a:ext uri="{FF2B5EF4-FFF2-40B4-BE49-F238E27FC236}">
                <a16:creationId xmlns:a16="http://schemas.microsoft.com/office/drawing/2014/main" id="{70EF88E9-8CAC-422B-A9A6-D9FD1F17DAE2}"/>
              </a:ext>
            </a:extLst>
          </p:cNvPr>
          <p:cNvSpPr>
            <a:spLocks noChangeAspect="1"/>
          </p:cNvSpPr>
          <p:nvPr/>
        </p:nvSpPr>
        <p:spPr>
          <a:xfrm flipH="1">
            <a:off x="3811327" y="1482002"/>
            <a:ext cx="308197" cy="403201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bg2"/>
          </a:solidFill>
          <a:ln w="12700">
            <a:solidFill>
              <a:schemeClr val="bg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D439475-E625-4449-B42E-8F291D64A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1520" y="518475"/>
            <a:ext cx="3682796" cy="5759777"/>
          </a:xfrm>
          <a:solidFill>
            <a:schemeClr val="bg2"/>
          </a:solidFill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 anchorCtr="0">
            <a:noAutofit/>
          </a:bodyPr>
          <a:lstStyle>
            <a:lvl1pPr>
              <a:defRPr lang="en-US" sz="1350">
                <a:solidFill>
                  <a:schemeClr val="tx2">
                    <a:lumMod val="50000"/>
                  </a:schemeClr>
                </a:solidFill>
              </a:defRPr>
            </a:lvl1pPr>
            <a:lvl2pPr>
              <a:defRPr lang="en-US" sz="1350">
                <a:solidFill>
                  <a:schemeClr val="tx2">
                    <a:lumMod val="50000"/>
                  </a:schemeClr>
                </a:solidFill>
              </a:defRPr>
            </a:lvl2pPr>
            <a:lvl3pPr>
              <a:defRPr lang="en-US" sz="1200">
                <a:solidFill>
                  <a:schemeClr val="tx2">
                    <a:lumMod val="50000"/>
                  </a:schemeClr>
                </a:solidFill>
              </a:defRPr>
            </a:lvl3pPr>
            <a:lvl4pPr>
              <a:defRPr lang="en-US" sz="1200">
                <a:solidFill>
                  <a:schemeClr val="tx2">
                    <a:lumMod val="50000"/>
                  </a:schemeClr>
                </a:solidFill>
              </a:defRPr>
            </a:lvl4pPr>
            <a:lvl5pPr>
              <a:defRPr lang="en-US" sz="1050"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marL="0" lvl="0" indent="0" algn="ctr">
              <a:buNone/>
            </a:pPr>
            <a:r>
              <a:rPr lang="en-US" noProof="0"/>
              <a:t>Click to edit Master text styles</a:t>
            </a:r>
          </a:p>
          <a:p>
            <a:pPr marL="0" lvl="1" indent="0" algn="ctr">
              <a:buNone/>
            </a:pPr>
            <a:r>
              <a:rPr lang="en-US" noProof="0"/>
              <a:t>Second level</a:t>
            </a:r>
          </a:p>
          <a:p>
            <a:pPr marL="0" lvl="2" indent="0" algn="ctr">
              <a:buNone/>
            </a:pPr>
            <a:r>
              <a:rPr lang="en-US" noProof="0"/>
              <a:t>Third level</a:t>
            </a:r>
          </a:p>
          <a:p>
            <a:pPr marL="0" lvl="3" indent="0" algn="ctr">
              <a:buNone/>
            </a:pPr>
            <a:r>
              <a:rPr lang="en-US" noProof="0"/>
              <a:t>Fourth level</a:t>
            </a:r>
          </a:p>
          <a:p>
            <a:pPr marL="0" lvl="4" indent="0" algn="ctr">
              <a:buNone/>
            </a:pPr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073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, TItl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F430D42-50DC-4502-A3E8-251FE7F0809D}"/>
              </a:ext>
            </a:extLst>
          </p:cNvPr>
          <p:cNvSpPr/>
          <p:nvPr/>
        </p:nvSpPr>
        <p:spPr>
          <a:xfrm>
            <a:off x="380694" y="5289755"/>
            <a:ext cx="3952537" cy="10127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accent3"/>
              </a:solidFill>
            </a:endParaRPr>
          </a:p>
        </p:txBody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/>
        </p:nvSpPr>
        <p:spPr bwMode="white">
          <a:xfrm>
            <a:off x="380694" y="409287"/>
            <a:ext cx="3952537" cy="4732985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2" y="1966452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/>
        </p:nvSpPr>
        <p:spPr>
          <a:xfrm flipV="1">
            <a:off x="5134328" y="37207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/>
        </p:nvSpPr>
        <p:spPr>
          <a:xfrm flipH="1">
            <a:off x="8293829" y="5819526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DA3A4D-2561-4EEB-8787-E1A6525657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4684" y="668596"/>
            <a:ext cx="3484988" cy="4198373"/>
          </a:xfrm>
          <a:prstGeom prst="snip2DiagRect">
            <a:avLst>
              <a:gd name="adj1" fmla="val 0"/>
              <a:gd name="adj2" fmla="val 10300"/>
            </a:avLst>
          </a:prstGeom>
          <a:ln w="38100">
            <a:solidFill>
              <a:schemeClr val="bg1"/>
            </a:solidFill>
          </a:ln>
          <a:effectLst>
            <a:innerShdw blurRad="114300">
              <a:prstClr val="black"/>
            </a:inn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BB32A6B-92AA-4208-9120-FFC166CE75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7706" y="5352418"/>
            <a:ext cx="3861000" cy="900000"/>
          </a:xfrm>
          <a:solidFill>
            <a:schemeClr val="bg2"/>
          </a:solidFill>
          <a:effectLst>
            <a:innerShdw blurRad="114300">
              <a:prstClr val="black">
                <a:alpha val="34000"/>
              </a:prstClr>
            </a:innerShdw>
          </a:effectLst>
        </p:spPr>
        <p:txBody>
          <a:bodyPr anchor="ctr" anchorCtr="0"/>
          <a:lstStyle>
            <a:lvl1pPr marL="0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1pPr>
            <a:lvl2pPr marL="397764" indent="0" algn="ctr">
              <a:buFont typeface="Arial" panose="020B0604020202020204" pitchFamily="34" charset="0"/>
              <a:buNone/>
              <a:defRPr sz="1350">
                <a:solidFill>
                  <a:schemeClr val="accent3"/>
                </a:solidFill>
              </a:defRPr>
            </a:lvl2pPr>
            <a:lvl3pPr marL="7406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3pPr>
            <a:lvl4pPr marL="1083564" indent="0" algn="ctr">
              <a:buFont typeface="Arial" panose="020B0604020202020204" pitchFamily="34" charset="0"/>
              <a:buNone/>
              <a:defRPr sz="1200">
                <a:solidFill>
                  <a:schemeClr val="accent3"/>
                </a:solidFill>
              </a:defRPr>
            </a:lvl4pPr>
            <a:lvl5pPr marL="1426464" indent="0" algn="ctr">
              <a:buFont typeface="Arial" panose="020B0604020202020204" pitchFamily="34" charset="0"/>
              <a:buNone/>
              <a:defRPr sz="1050">
                <a:solidFill>
                  <a:schemeClr val="accent3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8265988" y="36149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/>
        </p:nvSpPr>
        <p:spPr>
          <a:xfrm>
            <a:off x="5149074" y="581952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7430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-1" y="376"/>
            <a:ext cx="4676174" cy="685762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: Diagonal Corners Snipped 10">
            <a:extLst>
              <a:ext uri="{FF2B5EF4-FFF2-40B4-BE49-F238E27FC236}">
                <a16:creationId xmlns:a16="http://schemas.microsoft.com/office/drawing/2014/main" id="{836AFDEB-3C72-49E0-9B45-DC9EFBA6587F}"/>
              </a:ext>
            </a:extLst>
          </p:cNvPr>
          <p:cNvSpPr/>
          <p:nvPr/>
        </p:nvSpPr>
        <p:spPr bwMode="white">
          <a:xfrm>
            <a:off x="380694" y="409286"/>
            <a:ext cx="3952537" cy="5945780"/>
          </a:xfrm>
          <a:prstGeom prst="snip2DiagRect">
            <a:avLst>
              <a:gd name="adj1" fmla="val 0"/>
              <a:gd name="adj2" fmla="val 10697"/>
            </a:avLst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98082" y="477366"/>
            <a:ext cx="3483000" cy="1341602"/>
          </a:xfrm>
        </p:spPr>
        <p:txBody>
          <a:bodyPr anchor="ctr" anchorCtr="0">
            <a:normAutofit/>
          </a:bodyPr>
          <a:lstStyle>
            <a:lvl1pPr algn="ctr">
              <a:lnSpc>
                <a:spcPct val="84000"/>
              </a:lnSpc>
              <a:defRPr sz="3600" baseline="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8082" y="1966452"/>
            <a:ext cx="3483001" cy="4388615"/>
          </a:xfrm>
        </p:spPr>
        <p:txBody>
          <a:bodyPr/>
          <a:lstStyle>
            <a:lvl1pPr marL="214313" indent="-2143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0693" y="6453386"/>
            <a:ext cx="903429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pPr/>
              <a:t>9/26/2021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52974" y="6453386"/>
            <a:ext cx="1780256" cy="4046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4676173" y="-376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L-Shape 11">
            <a:extLst>
              <a:ext uri="{FF2B5EF4-FFF2-40B4-BE49-F238E27FC236}">
                <a16:creationId xmlns:a16="http://schemas.microsoft.com/office/drawing/2014/main" id="{26A5AA85-E28D-4647-B000-742C83A8047D}"/>
              </a:ext>
            </a:extLst>
          </p:cNvPr>
          <p:cNvSpPr>
            <a:spLocks noChangeAspect="1"/>
          </p:cNvSpPr>
          <p:nvPr/>
        </p:nvSpPr>
        <p:spPr>
          <a:xfrm flipV="1">
            <a:off x="5134328" y="372072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3" name="L-Shape 12">
            <a:extLst>
              <a:ext uri="{FF2B5EF4-FFF2-40B4-BE49-F238E27FC236}">
                <a16:creationId xmlns:a16="http://schemas.microsoft.com/office/drawing/2014/main" id="{C3CD9875-0A2E-4F4D-ACB7-87DD98EED9D0}"/>
              </a:ext>
            </a:extLst>
          </p:cNvPr>
          <p:cNvSpPr>
            <a:spLocks noChangeAspect="1"/>
          </p:cNvSpPr>
          <p:nvPr/>
        </p:nvSpPr>
        <p:spPr>
          <a:xfrm flipH="1">
            <a:off x="8293829" y="5819526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D57F3340-8A42-40F0-BF5B-EEF6E3E88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4685" y="668596"/>
            <a:ext cx="3484988" cy="5383413"/>
          </a:xfrm>
          <a:custGeom>
            <a:avLst/>
            <a:gdLst>
              <a:gd name="connsiteX0" fmla="*/ 0 w 4646651"/>
              <a:gd name="connsiteY0" fmla="*/ 0 h 5383413"/>
              <a:gd name="connsiteX1" fmla="*/ 4168046 w 4646651"/>
              <a:gd name="connsiteY1" fmla="*/ 0 h 5383413"/>
              <a:gd name="connsiteX2" fmla="*/ 4646651 w 4646651"/>
              <a:gd name="connsiteY2" fmla="*/ 478605 h 5383413"/>
              <a:gd name="connsiteX3" fmla="*/ 4646651 w 4646651"/>
              <a:gd name="connsiteY3" fmla="*/ 5383413 h 5383413"/>
              <a:gd name="connsiteX4" fmla="*/ 478605 w 4646651"/>
              <a:gd name="connsiteY4" fmla="*/ 5383413 h 5383413"/>
              <a:gd name="connsiteX5" fmla="*/ 0 w 4646651"/>
              <a:gd name="connsiteY5" fmla="*/ 4904808 h 5383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6651" h="5383413">
                <a:moveTo>
                  <a:pt x="0" y="0"/>
                </a:moveTo>
                <a:lnTo>
                  <a:pt x="4168046" y="0"/>
                </a:lnTo>
                <a:lnTo>
                  <a:pt x="4646651" y="478605"/>
                </a:lnTo>
                <a:lnTo>
                  <a:pt x="4646651" y="5383413"/>
                </a:lnTo>
                <a:lnTo>
                  <a:pt x="478605" y="5383413"/>
                </a:lnTo>
                <a:lnTo>
                  <a:pt x="0" y="4904808"/>
                </a:lnTo>
                <a:close/>
              </a:path>
            </a:pathLst>
          </a:custGeom>
          <a:ln w="57150">
            <a:solidFill>
              <a:schemeClr val="bg1"/>
            </a:solidFill>
          </a:ln>
        </p:spPr>
        <p:txBody>
          <a:bodyPr wrap="square" anchor="ctr">
            <a:noAutofit/>
          </a:bodyPr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0" name="L-Shape 19">
            <a:extLst>
              <a:ext uri="{FF2B5EF4-FFF2-40B4-BE49-F238E27FC236}">
                <a16:creationId xmlns:a16="http://schemas.microsoft.com/office/drawing/2014/main" id="{CC096F9F-3AD4-4FC8-823F-DBD962E2E1C6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8265988" y="361497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sp>
        <p:nvSpPr>
          <p:cNvPr id="21" name="L-Shape 20">
            <a:extLst>
              <a:ext uri="{FF2B5EF4-FFF2-40B4-BE49-F238E27FC236}">
                <a16:creationId xmlns:a16="http://schemas.microsoft.com/office/drawing/2014/main" id="{9CFFEAD0-9992-49A8-A068-3357E08CD7C0}"/>
              </a:ext>
            </a:extLst>
          </p:cNvPr>
          <p:cNvSpPr>
            <a:spLocks noChangeAspect="1"/>
          </p:cNvSpPr>
          <p:nvPr/>
        </p:nvSpPr>
        <p:spPr>
          <a:xfrm>
            <a:off x="5149074" y="5819525"/>
            <a:ext cx="469478" cy="614197"/>
          </a:xfrm>
          <a:prstGeom prst="corner">
            <a:avLst>
              <a:gd name="adj1" fmla="val 4470"/>
              <a:gd name="adj2" fmla="val 4823"/>
            </a:avLst>
          </a:prstGeom>
          <a:solidFill>
            <a:schemeClr val="tx2"/>
          </a:solidFill>
          <a:ln w="28575">
            <a:solidFill>
              <a:schemeClr val="tx2"/>
            </a:solidFill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>
              <a:solidFill>
                <a:schemeClr val="tx2"/>
              </a:solidFill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470145D-417E-4648-AB08-0A7974A629E0}"/>
              </a:ext>
            </a:extLst>
          </p:cNvPr>
          <p:cNvCxnSpPr/>
          <p:nvPr/>
        </p:nvCxnSpPr>
        <p:spPr>
          <a:xfrm>
            <a:off x="5338917" y="1789472"/>
            <a:ext cx="32130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321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 bwMode="blackWhite">
      <p:bgPr>
        <a:gradFill flip="none" rotWithShape="1">
          <a:gsLst>
            <a:gs pos="0">
              <a:schemeClr val="bg2">
                <a:lumMod val="50000"/>
              </a:schemeClr>
            </a:gs>
            <a:gs pos="33000">
              <a:schemeClr val="bg2"/>
            </a:gs>
            <a:gs pos="66000">
              <a:schemeClr val="bg2">
                <a:lumMod val="75000"/>
              </a:schemeClr>
            </a:gs>
            <a:gs pos="97000">
              <a:schemeClr val="bg2">
                <a:lumMod val="5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5400" cap="none" baseline="0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9/26/2021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L-Shape 8">
            <a:extLst>
              <a:ext uri="{FF2B5EF4-FFF2-40B4-BE49-F238E27FC236}">
                <a16:creationId xmlns:a16="http://schemas.microsoft.com/office/drawing/2014/main" id="{BF5B4C6D-2825-4690-8D32-39CBF5E0F7E6}"/>
              </a:ext>
            </a:extLst>
          </p:cNvPr>
          <p:cNvSpPr/>
          <p:nvPr/>
        </p:nvSpPr>
        <p:spPr>
          <a:xfrm rot="10800000" flipV="1">
            <a:off x="6399245" y="1820273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8" name="L-Shape 7">
            <a:extLst>
              <a:ext uri="{FF2B5EF4-FFF2-40B4-BE49-F238E27FC236}">
                <a16:creationId xmlns:a16="http://schemas.microsoft.com/office/drawing/2014/main" id="{DFD43940-6D78-4E75-BDB6-8792768BB894}"/>
              </a:ext>
            </a:extLst>
          </p:cNvPr>
          <p:cNvSpPr/>
          <p:nvPr/>
        </p:nvSpPr>
        <p:spPr>
          <a:xfrm flipH="1">
            <a:off x="6214739" y="1685653"/>
            <a:ext cx="2364232" cy="4408489"/>
          </a:xfrm>
          <a:prstGeom prst="corner">
            <a:avLst>
              <a:gd name="adj1" fmla="val 5837"/>
              <a:gd name="adj2" fmla="val 6502"/>
            </a:avLst>
          </a:prstGeom>
          <a:solidFill>
            <a:srgbClr val="EFEDE3"/>
          </a:solidFill>
          <a:ln>
            <a:solidFill>
              <a:srgbClr val="EFEDE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716780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20751969"/>
      </p:ext>
    </p:extLst>
  </p:cSld>
  <p:clrMapOvr>
    <a:masterClrMapping/>
  </p:clrMapOvr>
  <p:transition spd="med">
    <p:circl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9/26/2021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737078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28700" y="685800"/>
            <a:ext cx="7200900" cy="148590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25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08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9/26/2021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id="{91236E78-C797-4C31-BA0C-DB193BAF6D2D}"/>
              </a:ext>
            </a:extLst>
          </p:cNvPr>
          <p:cNvSpPr/>
          <p:nvPr/>
        </p:nvSpPr>
        <p:spPr>
          <a:xfrm rot="10800000" flipV="1">
            <a:off x="6293741" y="1873025"/>
            <a:ext cx="2079000" cy="4158497"/>
          </a:xfrm>
          <a:prstGeom prst="corner">
            <a:avLst>
              <a:gd name="adj1" fmla="val 7397"/>
              <a:gd name="adj2" fmla="val 7750"/>
            </a:avLst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  <p:sp>
        <p:nvSpPr>
          <p:cNvPr id="10" name="L-Shape 9">
            <a:extLst>
              <a:ext uri="{FF2B5EF4-FFF2-40B4-BE49-F238E27FC236}">
                <a16:creationId xmlns:a16="http://schemas.microsoft.com/office/drawing/2014/main" id="{BFA658F0-F295-40A9-8BA8-1F6CBDFBBE09}"/>
              </a:ext>
            </a:extLst>
          </p:cNvPr>
          <p:cNvSpPr/>
          <p:nvPr/>
        </p:nvSpPr>
        <p:spPr>
          <a:xfrm flipH="1">
            <a:off x="6114726" y="1752328"/>
            <a:ext cx="2364232" cy="4408489"/>
          </a:xfrm>
          <a:prstGeom prst="corner">
            <a:avLst>
              <a:gd name="adj1" fmla="val 7085"/>
              <a:gd name="adj2" fmla="val 775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noProof="0" dirty="0"/>
          </a:p>
        </p:txBody>
      </p:sp>
    </p:spTree>
    <p:extLst>
      <p:ext uri="{BB962C8B-B14F-4D97-AF65-F5344CB8AC3E}">
        <p14:creationId xmlns:p14="http://schemas.microsoft.com/office/powerpoint/2010/main" val="8002069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9/26/2021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69665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9/26/2021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AFD1631-6749-4027-9415-B72D163BBD5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70354" y="2297695"/>
            <a:ext cx="6803294" cy="2767600"/>
          </a:xfrm>
        </p:spPr>
        <p:txBody>
          <a:bodyPr anchor="ctr"/>
          <a:lstStyle>
            <a:lvl1pPr marL="0" indent="0" algn="ctr">
              <a:buNone/>
              <a:defRPr sz="45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52290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7EF04-6424-4B70-94D1-FC932CBBDD9B}" type="datetimeFigureOut">
              <a:rPr lang="en-US" noProof="0" smtClean="0"/>
              <a:t>9/26/2021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057651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9D1B6-4E45-4E21-AB1E-96455CEA914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5367164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48FD69-503E-42FF-8008-E350DB9480C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469603"/>
      </p:ext>
    </p:extLst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EE6E42-5685-476A-8CF5-C322CEB6AF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104342"/>
      </p:ext>
    </p:extLst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ABDDC-1C5C-463F-8122-C16B229A8F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240524"/>
      </p:ext>
    </p:extLst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53CFC0-95DB-4338-B131-2E8651FF79B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399913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259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E504B4-F29B-42C6-BB0E-7D7E63EC3BB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704300"/>
      </p:ext>
    </p:extLst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10A6CE-ED11-4D70-A646-455942FED9C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522299"/>
      </p:ext>
    </p:extLst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E1BF84-3AEC-4FD8-A5F0-5953CD1C206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459065"/>
      </p:ext>
    </p:extLst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1DDFC-EAB8-417D-9B62-B73799673E3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6027432"/>
      </p:ext>
    </p:extLst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8FDEF-F4AD-4A7F-B0BE-56C768DFB90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419613"/>
      </p:ext>
    </p:extLst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592157-9D9B-4272-8C72-E741568734B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213367"/>
      </p:ext>
    </p:extLst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84015B6-7F28-404E-9645-F6AAA2E22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51106"/>
      </p:ext>
    </p:extLst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7400F-EC37-4358-A668-1474815734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76343"/>
      </p:ext>
    </p:extLst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8E6F8A-3399-4021-BDD6-D6BF411ED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30604"/>
      </p:ext>
    </p:extLst>
  </p:cSld>
  <p:clrMapOvr>
    <a:masterClrMapping/>
  </p:clrMapOvr>
  <p:transition spd="slow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EE4665-AD9B-4C10-916F-02F70424EE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0191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545415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B042CD-949D-4CF5-985A-3F63B215E6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16811"/>
      </p:ext>
    </p:extLst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E408BA-072B-4149-B186-3A5F36C9A0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45693"/>
      </p:ext>
    </p:extLst>
  </p:cSld>
  <p:clrMapOvr>
    <a:masterClrMapping/>
  </p:clrMapOvr>
  <p:transition spd="slow">
    <p:fad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08F0C6-D8B3-4BD3-87DB-3C4EC0E613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31223"/>
      </p:ext>
    </p:extLst>
  </p:cSld>
  <p:clrMapOvr>
    <a:masterClrMapping/>
  </p:clrMapOvr>
  <p:transition spd="slow">
    <p:fad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965979-C644-48D5-B902-A61E96EB39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21667"/>
      </p:ext>
    </p:extLst>
  </p:cSld>
  <p:clrMapOvr>
    <a:masterClrMapping/>
  </p:clrMapOvr>
  <p:transition spd="slow">
    <p:fad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4CB97B-13BA-45EF-A473-7F868BF300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1754"/>
      </p:ext>
    </p:extLst>
  </p:cSld>
  <p:clrMapOvr>
    <a:masterClrMapping/>
  </p:clrMapOvr>
  <p:transition spd="slow">
    <p:fad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FF422E-08DC-4EE6-AB1A-31F43F1E55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84110"/>
      </p:ext>
    </p:extLst>
  </p:cSld>
  <p:clrMapOvr>
    <a:masterClrMapping/>
  </p:clrMapOvr>
  <p:transition spd="slow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FE219-E212-4087-8197-DD4DB81E41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02854"/>
      </p:ext>
    </p:extLst>
  </p:cSld>
  <p:clrMapOvr>
    <a:masterClrMapping/>
  </p:clrMapOvr>
  <p:transition spd="slow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84015B6-7F28-404E-9645-F6AAA2E22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99631"/>
      </p:ext>
    </p:extLst>
  </p:cSld>
  <p:clrMapOvr>
    <a:masterClrMapping/>
  </p:clrMapOvr>
  <p:transition spd="slow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C7400F-EC37-4358-A668-1474815734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36777"/>
      </p:ext>
    </p:extLst>
  </p:cSld>
  <p:clrMapOvr>
    <a:masterClrMapping/>
  </p:clrMapOvr>
  <p:transition spd="slow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8E6F8A-3399-4021-BDD6-D6BF411EDDE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1734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1104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EE4665-AD9B-4C10-916F-02F70424EE6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11813"/>
      </p:ext>
    </p:extLst>
  </p:cSld>
  <p:clrMapOvr>
    <a:masterClrMapping/>
  </p:clrMapOvr>
  <p:transition spd="slow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B042CD-949D-4CF5-985A-3F63B215E6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78524"/>
      </p:ext>
    </p:extLst>
  </p:cSld>
  <p:clrMapOvr>
    <a:masterClrMapping/>
  </p:clrMapOvr>
  <p:transition spd="slow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E408BA-072B-4149-B186-3A5F36C9A0E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08480"/>
      </p:ext>
    </p:extLst>
  </p:cSld>
  <p:clrMapOvr>
    <a:masterClrMapping/>
  </p:clrMapOvr>
  <p:transition spd="slow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08F0C6-D8B3-4BD3-87DB-3C4EC0E6132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768385"/>
      </p:ext>
    </p:extLst>
  </p:cSld>
  <p:clrMapOvr>
    <a:masterClrMapping/>
  </p:clrMapOvr>
  <p:transition spd="slow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965979-C644-48D5-B902-A61E96EB39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6856"/>
      </p:ext>
    </p:extLst>
  </p:cSld>
  <p:clrMapOvr>
    <a:masterClrMapping/>
  </p:clrMapOvr>
  <p:transition spd="slow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4CB97B-13BA-45EF-A473-7F868BF300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885341"/>
      </p:ext>
    </p:extLst>
  </p:cSld>
  <p:clrMapOvr>
    <a:masterClrMapping/>
  </p:clrMapOvr>
  <p:transition spd="slow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BFF422E-08DC-4EE6-AB1A-31F43F1E55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04681"/>
      </p:ext>
    </p:extLst>
  </p:cSld>
  <p:clrMapOvr>
    <a:masterClrMapping/>
  </p:clrMapOvr>
  <p:transition spd="slow">
    <p:fad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CFE219-E212-4087-8197-DD4DB81E41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901472"/>
      </p:ext>
    </p:extLst>
  </p:cSld>
  <p:clrMapOvr>
    <a:masterClrMapping/>
  </p:clrMapOvr>
  <p:transition spd="slow">
    <p:fad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>
            <a:extLst>
              <a:ext uri="{FF2B5EF4-FFF2-40B4-BE49-F238E27FC236}">
                <a16:creationId xmlns:a16="http://schemas.microsoft.com/office/drawing/2014/main" id="{A80652EE-7222-49A8-9959-9CA95D2DE969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344488" y="6035675"/>
            <a:ext cx="2474912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006AEBC-EAB0-4BC2-A322-4C0FA793D4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2895600" y="6035675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AD916A4-56CE-4BA4-92F2-56C29FA6EA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629400" y="6035675"/>
            <a:ext cx="2170113" cy="444500"/>
          </a:xfrm>
        </p:spPr>
        <p:txBody>
          <a:bodyPr/>
          <a:lstStyle>
            <a:lvl1pPr>
              <a:defRPr/>
            </a:lvl1pPr>
          </a:lstStyle>
          <a:p>
            <a:fld id="{DF29D1B6-4E45-4E21-AB1E-96455CEA914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27C8589A-4AFB-4BA0-872E-7C24E8BA3E1A}"/>
              </a:ext>
            </a:extLst>
          </p:cNvPr>
          <p:cNvGrpSpPr>
            <a:grpSpLocks/>
          </p:cNvGrpSpPr>
          <p:nvPr/>
        </p:nvGrpSpPr>
        <p:grpSpPr bwMode="auto">
          <a:xfrm>
            <a:off x="0" y="-6350"/>
            <a:ext cx="9142413" cy="6856413"/>
            <a:chOff x="0" y="-4"/>
            <a:chExt cx="5759" cy="4319"/>
          </a:xfrm>
        </p:grpSpPr>
        <p:grpSp>
          <p:nvGrpSpPr>
            <p:cNvPr id="3080" name="Group 8">
              <a:extLst>
                <a:ext uri="{FF2B5EF4-FFF2-40B4-BE49-F238E27FC236}">
                  <a16:creationId xmlns:a16="http://schemas.microsoft.com/office/drawing/2014/main" id="{AA786F88-CA01-4AC0-BCDE-A2DD27778F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" y="-4"/>
              <a:ext cx="328" cy="3928"/>
              <a:chOff x="33" y="-4"/>
              <a:chExt cx="328" cy="3928"/>
            </a:xfrm>
          </p:grpSpPr>
          <p:sp>
            <p:nvSpPr>
              <p:cNvPr id="3081" name="Rectangle 9">
                <a:extLst>
                  <a:ext uri="{FF2B5EF4-FFF2-40B4-BE49-F238E27FC236}">
                    <a16:creationId xmlns:a16="http://schemas.microsoft.com/office/drawing/2014/main" id="{44E6A16A-D5F6-4ED9-899A-4F1DE31572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" y="110"/>
                <a:ext cx="106" cy="381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82" name="Group 10">
                <a:extLst>
                  <a:ext uri="{FF2B5EF4-FFF2-40B4-BE49-F238E27FC236}">
                    <a16:creationId xmlns:a16="http://schemas.microsoft.com/office/drawing/2014/main" id="{4E582D89-8B0F-4227-A407-157749947B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1" y="-4"/>
                <a:ext cx="320" cy="205"/>
                <a:chOff x="41" y="-4"/>
                <a:chExt cx="320" cy="205"/>
              </a:xfrm>
            </p:grpSpPr>
            <p:sp>
              <p:nvSpPr>
                <p:cNvPr id="3083" name="Oval 11">
                  <a:extLst>
                    <a:ext uri="{FF2B5EF4-FFF2-40B4-BE49-F238E27FC236}">
                      <a16:creationId xmlns:a16="http://schemas.microsoft.com/office/drawing/2014/main" id="{E99D8002-D804-452C-AFF2-9132A8CF57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1" y="48"/>
                  <a:ext cx="113" cy="107"/>
                </a:xfrm>
                <a:prstGeom prst="ellipse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4" name="AutoShape 12">
                  <a:extLst>
                    <a:ext uri="{FF2B5EF4-FFF2-40B4-BE49-F238E27FC236}">
                      <a16:creationId xmlns:a16="http://schemas.microsoft.com/office/drawing/2014/main" id="{D528C4A6-282F-4DEA-B261-9B5803204F4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" y="-4"/>
                  <a:ext cx="257" cy="205"/>
                </a:xfrm>
                <a:prstGeom prst="rightArrow">
                  <a:avLst>
                    <a:gd name="adj1" fmla="val 50000"/>
                    <a:gd name="adj2" fmla="val 62689"/>
                  </a:avLst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85" name="Group 13">
              <a:extLst>
                <a:ext uri="{FF2B5EF4-FFF2-40B4-BE49-F238E27FC236}">
                  <a16:creationId xmlns:a16="http://schemas.microsoft.com/office/drawing/2014/main" id="{75406260-15DD-4A08-8045-D14FE5A781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1" y="44"/>
              <a:ext cx="5348" cy="322"/>
              <a:chOff x="411" y="44"/>
              <a:chExt cx="5348" cy="322"/>
            </a:xfrm>
          </p:grpSpPr>
          <p:sp>
            <p:nvSpPr>
              <p:cNvPr id="3086" name="Rectangle 14">
                <a:extLst>
                  <a:ext uri="{FF2B5EF4-FFF2-40B4-BE49-F238E27FC236}">
                    <a16:creationId xmlns:a16="http://schemas.microsoft.com/office/drawing/2014/main" id="{9ECCC1E7-55BA-4BD7-B263-87F76633D0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1" y="44"/>
                <a:ext cx="5256" cy="103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87" name="Group 15">
                <a:extLst>
                  <a:ext uri="{FF2B5EF4-FFF2-40B4-BE49-F238E27FC236}">
                    <a16:creationId xmlns:a16="http://schemas.microsoft.com/office/drawing/2014/main" id="{3D5D88BD-0C7A-4115-9939-264C031AAF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563" y="45"/>
                <a:ext cx="196" cy="321"/>
                <a:chOff x="5563" y="45"/>
                <a:chExt cx="196" cy="321"/>
              </a:xfrm>
            </p:grpSpPr>
            <p:sp>
              <p:nvSpPr>
                <p:cNvPr id="3088" name="Oval 16">
                  <a:extLst>
                    <a:ext uri="{FF2B5EF4-FFF2-40B4-BE49-F238E27FC236}">
                      <a16:creationId xmlns:a16="http://schemas.microsoft.com/office/drawing/2014/main" id="{DAC61669-E918-48B9-B190-759747C960C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607" y="45"/>
                  <a:ext cx="104" cy="113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89" name="AutoShape 17">
                  <a:extLst>
                    <a:ext uri="{FF2B5EF4-FFF2-40B4-BE49-F238E27FC236}">
                      <a16:creationId xmlns:a16="http://schemas.microsoft.com/office/drawing/2014/main" id="{464940EF-204F-48C9-8382-4D4016536B9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563" y="107"/>
                  <a:ext cx="196" cy="259"/>
                </a:xfrm>
                <a:prstGeom prst="downArrow">
                  <a:avLst>
                    <a:gd name="adj1" fmla="val 50000"/>
                    <a:gd name="adj2" fmla="val 66078"/>
                  </a:avLst>
                </a:pr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90" name="Group 18">
              <a:extLst>
                <a:ext uri="{FF2B5EF4-FFF2-40B4-BE49-F238E27FC236}">
                  <a16:creationId xmlns:a16="http://schemas.microsoft.com/office/drawing/2014/main" id="{10CB5558-9C40-48E8-9C5C-4A46435CC6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958"/>
              <a:ext cx="5347" cy="323"/>
              <a:chOff x="0" y="3958"/>
              <a:chExt cx="5347" cy="323"/>
            </a:xfrm>
          </p:grpSpPr>
          <p:sp>
            <p:nvSpPr>
              <p:cNvPr id="3091" name="Rectangle 19">
                <a:extLst>
                  <a:ext uri="{FF2B5EF4-FFF2-40B4-BE49-F238E27FC236}">
                    <a16:creationId xmlns:a16="http://schemas.microsoft.com/office/drawing/2014/main" id="{49C75917-1C6E-4CB0-A674-85717B448C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4178"/>
                <a:ext cx="5253" cy="103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folHlink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92" name="Group 20">
                <a:extLst>
                  <a:ext uri="{FF2B5EF4-FFF2-40B4-BE49-F238E27FC236}">
                    <a16:creationId xmlns:a16="http://schemas.microsoft.com/office/drawing/2014/main" id="{5AC42398-74E3-454A-9972-CE123E22FEB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3958"/>
                <a:ext cx="195" cy="322"/>
                <a:chOff x="0" y="3958"/>
                <a:chExt cx="195" cy="322"/>
              </a:xfrm>
            </p:grpSpPr>
            <p:sp>
              <p:nvSpPr>
                <p:cNvPr id="3093" name="Oval 21">
                  <a:extLst>
                    <a:ext uri="{FF2B5EF4-FFF2-40B4-BE49-F238E27FC236}">
                      <a16:creationId xmlns:a16="http://schemas.microsoft.com/office/drawing/2014/main" id="{BE546F31-3F1E-49F6-8676-507298D4C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8" y="4166"/>
                  <a:ext cx="104" cy="114"/>
                </a:xfrm>
                <a:prstGeom prst="ellipse">
                  <a:avLst/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4" name="AutoShape 22">
                  <a:extLst>
                    <a:ext uri="{FF2B5EF4-FFF2-40B4-BE49-F238E27FC236}">
                      <a16:creationId xmlns:a16="http://schemas.microsoft.com/office/drawing/2014/main" id="{B22D508F-9165-42B9-8E48-D333DADEBC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3958"/>
                  <a:ext cx="195" cy="259"/>
                </a:xfrm>
                <a:prstGeom prst="upArrow">
                  <a:avLst>
                    <a:gd name="adj1" fmla="val 50000"/>
                    <a:gd name="adj2" fmla="val 66404"/>
                  </a:avLst>
                </a:prstGeom>
                <a:solidFill>
                  <a:schemeClr val="accent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3095" name="Group 23">
              <a:extLst>
                <a:ext uri="{FF2B5EF4-FFF2-40B4-BE49-F238E27FC236}">
                  <a16:creationId xmlns:a16="http://schemas.microsoft.com/office/drawing/2014/main" id="{A139B8A8-A3B0-4B8F-9DEB-3F4D5A3729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98" y="401"/>
              <a:ext cx="320" cy="3914"/>
              <a:chOff x="5398" y="401"/>
              <a:chExt cx="320" cy="3914"/>
            </a:xfrm>
          </p:grpSpPr>
          <p:sp>
            <p:nvSpPr>
              <p:cNvPr id="3096" name="Rectangle 24">
                <a:extLst>
                  <a:ext uri="{FF2B5EF4-FFF2-40B4-BE49-F238E27FC236}">
                    <a16:creationId xmlns:a16="http://schemas.microsoft.com/office/drawing/2014/main" id="{57F673D5-3BAE-4EAE-8D94-EBE717E9D6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612" y="401"/>
                <a:ext cx="106" cy="3800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fol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097" name="Group 25">
                <a:extLst>
                  <a:ext uri="{FF2B5EF4-FFF2-40B4-BE49-F238E27FC236}">
                    <a16:creationId xmlns:a16="http://schemas.microsoft.com/office/drawing/2014/main" id="{84096B4F-D3EB-4D59-BCF6-1FCE41D902A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398" y="4111"/>
                <a:ext cx="320" cy="204"/>
                <a:chOff x="5398" y="4111"/>
                <a:chExt cx="320" cy="204"/>
              </a:xfrm>
            </p:grpSpPr>
            <p:sp>
              <p:nvSpPr>
                <p:cNvPr id="3098" name="Oval 26">
                  <a:extLst>
                    <a:ext uri="{FF2B5EF4-FFF2-40B4-BE49-F238E27FC236}">
                      <a16:creationId xmlns:a16="http://schemas.microsoft.com/office/drawing/2014/main" id="{3BA7C582-3B37-4B76-9E43-DF33F0DE76D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605" y="4157"/>
                  <a:ext cx="113" cy="106"/>
                </a:xfrm>
                <a:prstGeom prst="ellipse">
                  <a:avLst/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099" name="AutoShape 27">
                  <a:extLst>
                    <a:ext uri="{FF2B5EF4-FFF2-40B4-BE49-F238E27FC236}">
                      <a16:creationId xmlns:a16="http://schemas.microsoft.com/office/drawing/2014/main" id="{6D3872E9-98FF-48E0-A0C6-B01E172AC72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398" y="4111"/>
                  <a:ext cx="257" cy="204"/>
                </a:xfrm>
                <a:prstGeom prst="leftArrow">
                  <a:avLst>
                    <a:gd name="adj1" fmla="val 50000"/>
                    <a:gd name="adj2" fmla="val 62984"/>
                  </a:avLst>
                </a:pr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101" name="Rectangle 29">
            <a:extLst>
              <a:ext uri="{FF2B5EF4-FFF2-40B4-BE49-F238E27FC236}">
                <a16:creationId xmlns:a16="http://schemas.microsoft.com/office/drawing/2014/main" id="{621D1F30-EE77-4A2F-B433-43F145F381D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102" name="Rectangle 30">
            <a:extLst>
              <a:ext uri="{FF2B5EF4-FFF2-40B4-BE49-F238E27FC236}">
                <a16:creationId xmlns:a16="http://schemas.microsoft.com/office/drawing/2014/main" id="{38397426-2871-48DF-B1FE-B12A22F4A1F4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85086189"/>
      </p:ext>
    </p:extLst>
  </p:cSld>
  <p:clrMapOvr>
    <a:masterClrMapping/>
  </p:clrMapOvr>
  <p:transition spd="med">
    <p:zoom dir="in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069B5-8224-494B-B5A9-8A1BBC571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63AE5-907B-4D15-B096-4801B0671E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6E490-EC90-40D4-8CE9-80AFF2DFD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611700-8AF5-4AF6-B018-DA6491C65D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348FD69-503E-42FF-8008-E350DB9480C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83F9B4-825B-43B5-B59D-0A2135B95F5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396083"/>
      </p:ext>
    </p:extLst>
  </p:cSld>
  <p:clrMapOvr>
    <a:masterClrMapping/>
  </p:clrMapOvr>
  <p:transition spd="med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21855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7C235-E2F4-4103-BA1A-82995F8B4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818A35-F6F4-4F56-B488-38CF766358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F914F-7686-46B4-A244-462C0F0B4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38546D-BA3A-4451-BAA2-3625538A29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EE6E42-5685-476A-8CF5-C322CEB6AFE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0DC7DE-B5E0-4B3B-8F69-3673A913356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1084134"/>
      </p:ext>
    </p:extLst>
  </p:cSld>
  <p:clrMapOvr>
    <a:masterClrMapping/>
  </p:clrMapOvr>
  <p:transition spd="med">
    <p:zoom dir="in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CE78E-BD94-4CFC-B80A-48C07A0F9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4E301-52BB-4F3C-AAE4-8EBF5A835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55663" y="1593850"/>
            <a:ext cx="3976687" cy="442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5A79E7-5219-424A-AD25-858034A007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84750" y="1593850"/>
            <a:ext cx="3976688" cy="442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4C0DA-0864-4509-80EE-D3293B129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CD699E-F948-4297-BB51-4AFE82BB52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4ABDDC-1C5C-463F-8122-C16B229A8FD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FD5FEFA4-23FF-4684-B669-B57D164E65C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9024581"/>
      </p:ext>
    </p:extLst>
  </p:cSld>
  <p:clrMapOvr>
    <a:masterClrMapping/>
  </p:clrMapOvr>
  <p:transition spd="med">
    <p:zoom dir="in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8A695-156B-44AB-B3D9-09556140D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D7ACE6-D35C-4CC0-A452-7E1E551C1C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A3DAC2-E0A4-40B7-8740-DB904E9E5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E0AB74-7A0B-428C-97B7-BE9B1F2CB0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939060-0297-4D86-853D-ACB5982697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F74F0E-51DE-4BC4-BA13-32A2C1AA2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5B9974-43B5-4B8E-827D-AF2A157CB8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53CFC0-95DB-4338-B131-2E8651FF79B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449A8A8-F2AE-4592-991B-8ECDB114707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248942"/>
      </p:ext>
    </p:extLst>
  </p:cSld>
  <p:clrMapOvr>
    <a:masterClrMapping/>
  </p:clrMapOvr>
  <p:transition spd="med">
    <p:zoom dir="in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239C9-2E0D-430E-9A57-ED73D1F43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0053BD-5F9E-416B-BD30-61D3ABE64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BFEE-72B2-4E8E-8ADC-04C559544B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E504B4-F29B-42C6-BB0E-7D7E63EC3BB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35CEEA-B957-4447-84EF-C30297BB544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8319206"/>
      </p:ext>
    </p:extLst>
  </p:cSld>
  <p:clrMapOvr>
    <a:masterClrMapping/>
  </p:clrMapOvr>
  <p:transition spd="med">
    <p:zoom dir="in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C7C83D-62A2-426A-B5BA-904FFD252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6C262A-03DB-4905-AD17-C067D5430A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10A6CE-ED11-4D70-A646-455942FED9C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54D58A-6FC1-4061-9807-43477073E30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937069"/>
      </p:ext>
    </p:extLst>
  </p:cSld>
  <p:clrMapOvr>
    <a:masterClrMapping/>
  </p:clrMapOvr>
  <p:transition spd="med">
    <p:zoom dir="in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96DB6-76EE-41FA-BE94-8EBE0484E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B477D-DB35-4884-9897-4DDE5E746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BF2A83-112B-474C-8D08-AB48E3BD35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08D001-D003-4C85-9B4C-30D88E263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6C37B-3094-4CFA-B883-45C4EFA990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E1BF84-3AEC-4FD8-A5F0-5953CD1C206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6F31B8F-2A4A-4B00-A550-25BF1CD6504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306092"/>
      </p:ext>
    </p:extLst>
  </p:cSld>
  <p:clrMapOvr>
    <a:masterClrMapping/>
  </p:clrMapOvr>
  <p:transition spd="med">
    <p:zoom dir="in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F1B34-9A74-4340-936D-7109A3BFA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98DA66-B703-4921-A5D4-7589BCBD5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602DB5-55E9-4940-B371-9FB24DC1E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4EE8F9-9187-4A54-B17C-C7750FAD7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9AE9D-4FCB-4C0D-9031-B5845BF83E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01DDFC-EAB8-417D-9B62-B73799673E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26447C4-4E35-495C-B40D-27F542528A7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584565"/>
      </p:ext>
    </p:extLst>
  </p:cSld>
  <p:clrMapOvr>
    <a:masterClrMapping/>
  </p:clrMapOvr>
  <p:transition spd="med">
    <p:zoom dir="in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F0D98-AED6-4669-B929-9828AC968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262FE5-C13A-41B9-880C-586685AE22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BF6452-967C-406C-8B61-34C9F16F2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B5B06-5AB7-4A87-8DF4-F87A0FD9FF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088FDEF-F4AD-4A7F-B0BE-56C768DFB90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29B8D-2AA2-4433-9FB5-10FD97833DE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4513195"/>
      </p:ext>
    </p:extLst>
  </p:cSld>
  <p:clrMapOvr>
    <a:masterClrMapping/>
  </p:clrMapOvr>
  <p:transition spd="med">
    <p:zoom dir="in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687F21-3A03-4452-9AB2-2D92A1B3F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35788" y="288925"/>
            <a:ext cx="2025650" cy="57308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CF7276-76D6-418B-8E49-ABEBAA30E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55663" y="288925"/>
            <a:ext cx="5927725" cy="5730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78799-508F-4B5E-8DCA-BB306D8F6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D8E52A-C442-4AD7-8102-E0D9C0C4C5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592157-9D9B-4272-8C72-E741568734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C5E891-631D-4E82-BD0A-A94D0EDC94E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9571302"/>
      </p:ext>
    </p:extLst>
  </p:cSld>
  <p:clrMapOvr>
    <a:masterClrMapping/>
  </p:clrMapOvr>
  <p:transition spd="med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05235"/>
      </p:ext>
    </p:extLst>
  </p:cSld>
  <p:clrMapOvr>
    <a:masterClrMapping/>
  </p:clrMapOvr>
  <p:transition spd="med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0762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534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9148513-0EB2-48C1-B00B-D31E7A349E4F}" type="datetimeFigureOut">
              <a:rPr lang="en-US" smtClean="0"/>
              <a:t>9/26/2021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2749B5-D241-47BF-8FF9-F15AF3033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1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circl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Gray"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Side bar">
            <a:extLst>
              <a:ext uri="{FF2B5EF4-FFF2-40B4-BE49-F238E27FC236}">
                <a16:creationId xmlns:a16="http://schemas.microsoft.com/office/drawing/2014/main" id="{FFA7AFEF-D97A-4A94-A884-7F95E91332B7}"/>
              </a:ext>
            </a:extLst>
          </p:cNvPr>
          <p:cNvSpPr/>
          <p:nvPr/>
        </p:nvSpPr>
        <p:spPr>
          <a:xfrm>
            <a:off x="466571" y="0"/>
            <a:ext cx="108000" cy="6876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fld id="{3B77EF04-6424-4B70-94D1-FC932CBBDD9B}" type="datetimeFigureOut">
              <a:rPr lang="en-US" noProof="0" smtClean="0"/>
              <a:t>9/26/2021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aseline="0">
                <a:solidFill>
                  <a:schemeClr val="tx2"/>
                </a:solidFill>
              </a:defRPr>
            </a:lvl1pPr>
          </a:lstStyle>
          <a:p>
            <a:r>
              <a:rPr lang="en-US" noProof="0" dirty="0"/>
              <a:t>Add a footer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2"/>
                </a:solidFill>
              </a:defRPr>
            </a:lvl1pPr>
          </a:lstStyle>
          <a:p>
            <a:fld id="{B38049E5-7B53-4E85-8972-7D6C4BCE5BB9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08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5623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33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lnSpc>
          <a:spcPct val="94000"/>
        </a:lnSpc>
        <a:spcBef>
          <a:spcPts val="750"/>
        </a:spcBef>
        <a:spcAft>
          <a:spcPts val="150"/>
        </a:spcAft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549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9978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340739" indent="-257175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5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640777" indent="-214313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Arial" panose="020B0604020202020204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0574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2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4003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–"/>
        <a:defRPr sz="105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086100" indent="-288036" algn="l" defTabSz="685800" rtl="0" eaLnBrk="1" latinLnBrk="0" hangingPunct="1">
        <a:lnSpc>
          <a:spcPct val="94000"/>
        </a:lnSpc>
        <a:spcBef>
          <a:spcPts val="375"/>
        </a:spcBef>
        <a:spcAft>
          <a:spcPts val="150"/>
        </a:spcAft>
        <a:buFont typeface="Franklin Gothic Book" panose="020B0503020102020204" pitchFamily="34" charset="0"/>
        <a:buChar char="■"/>
        <a:defRPr sz="105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5184">
          <p15:clr>
            <a:srgbClr val="F26B43"/>
          </p15:clr>
        </p15:guide>
        <p15:guide id="10" pos="702">
          <p15:clr>
            <a:srgbClr val="F26B43"/>
          </p15:clr>
        </p15:guide>
        <p15:guide id="11" pos="648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BE63CD-83CE-46A0-AC87-D71A79A3E56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972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7B63529-C207-4AD8-BC65-A58C8278FD3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44636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E7B63529-C207-4AD8-BC65-A58C8278FD3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050116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 spd="slow">
    <p:fade/>
  </p:transition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6362B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E11C4F1-83DC-4F9B-AC32-D204620386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79500" y="288925"/>
            <a:ext cx="77263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92DB712-99D2-42CC-A9AB-ED7F39B156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55663" y="1593850"/>
            <a:ext cx="810577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A1E34E9-8D3D-4182-9D82-57BCA29213D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35700"/>
            <a:ext cx="2449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E40888A6-A7AC-467C-B801-EDD11F8A148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24588"/>
            <a:ext cx="2420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BE63CD-83CE-46A0-AC87-D71A79A3E56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AC32B923-CAA8-4537-A6BF-7F40412BB63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84563" y="62372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D70366A0-648C-4585-A34D-D5135BF69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3" y="500063"/>
            <a:ext cx="142875" cy="157162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Freeform 8">
            <a:extLst>
              <a:ext uri="{FF2B5EF4-FFF2-40B4-BE49-F238E27FC236}">
                <a16:creationId xmlns:a16="http://schemas.microsoft.com/office/drawing/2014/main" id="{14FA3953-58B3-443D-8367-137E7757395A}"/>
              </a:ext>
            </a:extLst>
          </p:cNvPr>
          <p:cNvSpPr>
            <a:spLocks/>
          </p:cNvSpPr>
          <p:nvPr/>
        </p:nvSpPr>
        <p:spPr bwMode="auto">
          <a:xfrm>
            <a:off x="406400" y="506413"/>
            <a:ext cx="242888" cy="239712"/>
          </a:xfrm>
          <a:custGeom>
            <a:avLst/>
            <a:gdLst>
              <a:gd name="T0" fmla="*/ 0 w 153"/>
              <a:gd name="T1" fmla="*/ 0 h 151"/>
              <a:gd name="T2" fmla="*/ 0 w 153"/>
              <a:gd name="T3" fmla="*/ 98 h 151"/>
              <a:gd name="T4" fmla="*/ 17 w 153"/>
              <a:gd name="T5" fmla="*/ 98 h 151"/>
              <a:gd name="T6" fmla="*/ 36 w 153"/>
              <a:gd name="T7" fmla="*/ 102 h 151"/>
              <a:gd name="T8" fmla="*/ 51 w 153"/>
              <a:gd name="T9" fmla="*/ 116 h 151"/>
              <a:gd name="T10" fmla="*/ 58 w 153"/>
              <a:gd name="T11" fmla="*/ 133 h 151"/>
              <a:gd name="T12" fmla="*/ 58 w 153"/>
              <a:gd name="T13" fmla="*/ 150 h 151"/>
              <a:gd name="T14" fmla="*/ 152 w 153"/>
              <a:gd name="T15" fmla="*/ 149 h 151"/>
              <a:gd name="T16" fmla="*/ 152 w 153"/>
              <a:gd name="T17" fmla="*/ 131 h 151"/>
              <a:gd name="T18" fmla="*/ 150 w 153"/>
              <a:gd name="T19" fmla="*/ 114 h 151"/>
              <a:gd name="T20" fmla="*/ 147 w 153"/>
              <a:gd name="T21" fmla="*/ 100 h 151"/>
              <a:gd name="T22" fmla="*/ 143 w 153"/>
              <a:gd name="T23" fmla="*/ 88 h 151"/>
              <a:gd name="T24" fmla="*/ 138 w 153"/>
              <a:gd name="T25" fmla="*/ 70 h 151"/>
              <a:gd name="T26" fmla="*/ 133 w 153"/>
              <a:gd name="T27" fmla="*/ 57 h 151"/>
              <a:gd name="T28" fmla="*/ 125 w 153"/>
              <a:gd name="T29" fmla="*/ 47 h 151"/>
              <a:gd name="T30" fmla="*/ 116 w 153"/>
              <a:gd name="T31" fmla="*/ 35 h 151"/>
              <a:gd name="T32" fmla="*/ 102 w 153"/>
              <a:gd name="T33" fmla="*/ 24 h 151"/>
              <a:gd name="T34" fmla="*/ 88 w 153"/>
              <a:gd name="T35" fmla="*/ 15 h 151"/>
              <a:gd name="T36" fmla="*/ 66 w 153"/>
              <a:gd name="T37" fmla="*/ 7 h 151"/>
              <a:gd name="T38" fmla="*/ 39 w 153"/>
              <a:gd name="T39" fmla="*/ 1 h 151"/>
              <a:gd name="T40" fmla="*/ 21 w 153"/>
              <a:gd name="T41" fmla="*/ 0 h 151"/>
              <a:gd name="T42" fmla="*/ 0 w 153"/>
              <a:gd name="T43" fmla="*/ 0 h 1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53" h="151">
                <a:moveTo>
                  <a:pt x="0" y="0"/>
                </a:moveTo>
                <a:lnTo>
                  <a:pt x="0" y="98"/>
                </a:lnTo>
                <a:lnTo>
                  <a:pt x="17" y="98"/>
                </a:lnTo>
                <a:lnTo>
                  <a:pt x="36" y="102"/>
                </a:lnTo>
                <a:lnTo>
                  <a:pt x="51" y="116"/>
                </a:lnTo>
                <a:lnTo>
                  <a:pt x="58" y="133"/>
                </a:lnTo>
                <a:lnTo>
                  <a:pt x="58" y="150"/>
                </a:lnTo>
                <a:lnTo>
                  <a:pt x="152" y="149"/>
                </a:lnTo>
                <a:lnTo>
                  <a:pt x="152" y="131"/>
                </a:lnTo>
                <a:lnTo>
                  <a:pt x="150" y="114"/>
                </a:lnTo>
                <a:lnTo>
                  <a:pt x="147" y="100"/>
                </a:lnTo>
                <a:lnTo>
                  <a:pt x="143" y="88"/>
                </a:lnTo>
                <a:lnTo>
                  <a:pt x="138" y="70"/>
                </a:lnTo>
                <a:lnTo>
                  <a:pt x="133" y="57"/>
                </a:lnTo>
                <a:lnTo>
                  <a:pt x="125" y="47"/>
                </a:lnTo>
                <a:lnTo>
                  <a:pt x="116" y="35"/>
                </a:lnTo>
                <a:lnTo>
                  <a:pt x="102" y="24"/>
                </a:lnTo>
                <a:lnTo>
                  <a:pt x="88" y="15"/>
                </a:lnTo>
                <a:lnTo>
                  <a:pt x="66" y="7"/>
                </a:lnTo>
                <a:lnTo>
                  <a:pt x="39" y="1"/>
                </a:lnTo>
                <a:lnTo>
                  <a:pt x="21" y="0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9">
            <a:extLst>
              <a:ext uri="{FF2B5EF4-FFF2-40B4-BE49-F238E27FC236}">
                <a16:creationId xmlns:a16="http://schemas.microsoft.com/office/drawing/2014/main" id="{D86AF870-821A-48E8-A074-3E4C033FE0B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-11112" y="457200"/>
            <a:ext cx="295275" cy="250825"/>
          </a:xfrm>
          <a:prstGeom prst="triangle">
            <a:avLst>
              <a:gd name="adj" fmla="val 49995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AutoShape 10">
            <a:extLst>
              <a:ext uri="{FF2B5EF4-FFF2-40B4-BE49-F238E27FC236}">
                <a16:creationId xmlns:a16="http://schemas.microsoft.com/office/drawing/2014/main" id="{2982745E-66EF-40CA-B4B2-1C2552328E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8" y="68263"/>
            <a:ext cx="288925" cy="273050"/>
          </a:xfrm>
          <a:prstGeom prst="triangle">
            <a:avLst>
              <a:gd name="adj" fmla="val 49995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9" name="Group 11">
            <a:extLst>
              <a:ext uri="{FF2B5EF4-FFF2-40B4-BE49-F238E27FC236}">
                <a16:creationId xmlns:a16="http://schemas.microsoft.com/office/drawing/2014/main" id="{B6152FA3-EA7E-4B8A-96B6-0AD6C9BF6A4D}"/>
              </a:ext>
            </a:extLst>
          </p:cNvPr>
          <p:cNvGrpSpPr>
            <a:grpSpLocks/>
          </p:cNvGrpSpPr>
          <p:nvPr/>
        </p:nvGrpSpPr>
        <p:grpSpPr bwMode="auto">
          <a:xfrm>
            <a:off x="276225" y="341313"/>
            <a:ext cx="642938" cy="6516687"/>
            <a:chOff x="174" y="215"/>
            <a:chExt cx="405" cy="4105"/>
          </a:xfrm>
        </p:grpSpPr>
        <p:sp>
          <p:nvSpPr>
            <p:cNvPr id="2060" name="Rectangle 12">
              <a:extLst>
                <a:ext uri="{FF2B5EF4-FFF2-40B4-BE49-F238E27FC236}">
                  <a16:creationId xmlns:a16="http://schemas.microsoft.com/office/drawing/2014/main" id="{B744FCD0-4170-4791-A830-58E15EBF2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" y="469"/>
              <a:ext cx="94" cy="3851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61" name="Group 13">
              <a:extLst>
                <a:ext uri="{FF2B5EF4-FFF2-40B4-BE49-F238E27FC236}">
                  <a16:creationId xmlns:a16="http://schemas.microsoft.com/office/drawing/2014/main" id="{B5B3C2EF-CDAD-4031-8BAA-C10040677D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4" y="468"/>
              <a:ext cx="405" cy="3852"/>
              <a:chOff x="174" y="468"/>
              <a:chExt cx="405" cy="3852"/>
            </a:xfrm>
          </p:grpSpPr>
          <p:grpSp>
            <p:nvGrpSpPr>
              <p:cNvPr id="2062" name="Group 14">
                <a:extLst>
                  <a:ext uri="{FF2B5EF4-FFF2-40B4-BE49-F238E27FC236}">
                    <a16:creationId xmlns:a16="http://schemas.microsoft.com/office/drawing/2014/main" id="{31B3D2F8-E535-4577-AAC9-FE78FE08F4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5" y="468"/>
                <a:ext cx="404" cy="194"/>
                <a:chOff x="175" y="468"/>
                <a:chExt cx="404" cy="194"/>
              </a:xfrm>
            </p:grpSpPr>
            <p:sp>
              <p:nvSpPr>
                <p:cNvPr id="2063" name="Freeform 15">
                  <a:extLst>
                    <a:ext uri="{FF2B5EF4-FFF2-40B4-BE49-F238E27FC236}">
                      <a16:creationId xmlns:a16="http://schemas.microsoft.com/office/drawing/2014/main" id="{FE8F0B12-B55F-4A9D-B4A9-E3CBFCB1293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" y="513"/>
                  <a:ext cx="155" cy="149"/>
                </a:xfrm>
                <a:custGeom>
                  <a:avLst/>
                  <a:gdLst>
                    <a:gd name="T0" fmla="*/ 154 w 155"/>
                    <a:gd name="T1" fmla="*/ 0 h 149"/>
                    <a:gd name="T2" fmla="*/ 154 w 155"/>
                    <a:gd name="T3" fmla="*/ 97 h 149"/>
                    <a:gd name="T4" fmla="*/ 136 w 155"/>
                    <a:gd name="T5" fmla="*/ 97 h 149"/>
                    <a:gd name="T6" fmla="*/ 117 w 155"/>
                    <a:gd name="T7" fmla="*/ 101 h 149"/>
                    <a:gd name="T8" fmla="*/ 102 w 155"/>
                    <a:gd name="T9" fmla="*/ 115 h 149"/>
                    <a:gd name="T10" fmla="*/ 94 w 155"/>
                    <a:gd name="T11" fmla="*/ 132 h 149"/>
                    <a:gd name="T12" fmla="*/ 94 w 155"/>
                    <a:gd name="T13" fmla="*/ 148 h 149"/>
                    <a:gd name="T14" fmla="*/ 0 w 155"/>
                    <a:gd name="T15" fmla="*/ 148 h 149"/>
                    <a:gd name="T16" fmla="*/ 0 w 155"/>
                    <a:gd name="T17" fmla="*/ 129 h 149"/>
                    <a:gd name="T18" fmla="*/ 1 w 155"/>
                    <a:gd name="T19" fmla="*/ 112 h 149"/>
                    <a:gd name="T20" fmla="*/ 4 w 155"/>
                    <a:gd name="T21" fmla="*/ 99 h 149"/>
                    <a:gd name="T22" fmla="*/ 8 w 155"/>
                    <a:gd name="T23" fmla="*/ 87 h 149"/>
                    <a:gd name="T24" fmla="*/ 13 w 155"/>
                    <a:gd name="T25" fmla="*/ 70 h 149"/>
                    <a:gd name="T26" fmla="*/ 18 w 155"/>
                    <a:gd name="T27" fmla="*/ 57 h 149"/>
                    <a:gd name="T28" fmla="*/ 26 w 155"/>
                    <a:gd name="T29" fmla="*/ 47 h 149"/>
                    <a:gd name="T30" fmla="*/ 36 w 155"/>
                    <a:gd name="T31" fmla="*/ 35 h 149"/>
                    <a:gd name="T32" fmla="*/ 49 w 155"/>
                    <a:gd name="T33" fmla="*/ 24 h 149"/>
                    <a:gd name="T34" fmla="*/ 64 w 155"/>
                    <a:gd name="T35" fmla="*/ 15 h 149"/>
                    <a:gd name="T36" fmla="*/ 86 w 155"/>
                    <a:gd name="T37" fmla="*/ 7 h 149"/>
                    <a:gd name="T38" fmla="*/ 113 w 155"/>
                    <a:gd name="T39" fmla="*/ 1 h 149"/>
                    <a:gd name="T40" fmla="*/ 131 w 155"/>
                    <a:gd name="T41" fmla="*/ 0 h 149"/>
                    <a:gd name="T42" fmla="*/ 154 w 155"/>
                    <a:gd name="T43" fmla="*/ 0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55" h="149">
                      <a:moveTo>
                        <a:pt x="154" y="0"/>
                      </a:moveTo>
                      <a:lnTo>
                        <a:pt x="154" y="97"/>
                      </a:lnTo>
                      <a:lnTo>
                        <a:pt x="136" y="97"/>
                      </a:lnTo>
                      <a:lnTo>
                        <a:pt x="117" y="101"/>
                      </a:lnTo>
                      <a:lnTo>
                        <a:pt x="102" y="115"/>
                      </a:lnTo>
                      <a:lnTo>
                        <a:pt x="94" y="132"/>
                      </a:lnTo>
                      <a:lnTo>
                        <a:pt x="94" y="148"/>
                      </a:lnTo>
                      <a:lnTo>
                        <a:pt x="0" y="148"/>
                      </a:lnTo>
                      <a:lnTo>
                        <a:pt x="0" y="129"/>
                      </a:lnTo>
                      <a:lnTo>
                        <a:pt x="1" y="112"/>
                      </a:lnTo>
                      <a:lnTo>
                        <a:pt x="4" y="99"/>
                      </a:lnTo>
                      <a:lnTo>
                        <a:pt x="8" y="87"/>
                      </a:lnTo>
                      <a:lnTo>
                        <a:pt x="13" y="70"/>
                      </a:lnTo>
                      <a:lnTo>
                        <a:pt x="18" y="57"/>
                      </a:lnTo>
                      <a:lnTo>
                        <a:pt x="26" y="47"/>
                      </a:lnTo>
                      <a:lnTo>
                        <a:pt x="36" y="35"/>
                      </a:lnTo>
                      <a:lnTo>
                        <a:pt x="49" y="24"/>
                      </a:lnTo>
                      <a:lnTo>
                        <a:pt x="64" y="15"/>
                      </a:lnTo>
                      <a:lnTo>
                        <a:pt x="86" y="7"/>
                      </a:lnTo>
                      <a:lnTo>
                        <a:pt x="113" y="1"/>
                      </a:lnTo>
                      <a:lnTo>
                        <a:pt x="131" y="0"/>
                      </a:lnTo>
                      <a:lnTo>
                        <a:pt x="154" y="0"/>
                      </a:lnTo>
                    </a:path>
                  </a:pathLst>
                </a:cu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4" name="AutoShape 16">
                  <a:extLst>
                    <a:ext uri="{FF2B5EF4-FFF2-40B4-BE49-F238E27FC236}">
                      <a16:creationId xmlns:a16="http://schemas.microsoft.com/office/drawing/2014/main" id="{42EECCEB-F98A-4274-91A9-4AB51B6BFE2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5400000" flipH="1">
                  <a:off x="406" y="481"/>
                  <a:ext cx="186" cy="160"/>
                </a:xfrm>
                <a:prstGeom prst="triangle">
                  <a:avLst>
                    <a:gd name="adj" fmla="val 49995"/>
                  </a:avLst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65" name="Rectangle 17">
                  <a:extLst>
                    <a:ext uri="{FF2B5EF4-FFF2-40B4-BE49-F238E27FC236}">
                      <a16:creationId xmlns:a16="http://schemas.microsoft.com/office/drawing/2014/main" id="{73C89DE3-A13F-4282-A29A-BDA8088A5F1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29" y="513"/>
                  <a:ext cx="90" cy="98"/>
                </a:xfrm>
                <a:prstGeom prst="rect">
                  <a:avLst/>
                </a:prstGeom>
                <a:solidFill>
                  <a:schemeClr val="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066" name="Rectangle 18">
                <a:extLst>
                  <a:ext uri="{FF2B5EF4-FFF2-40B4-BE49-F238E27FC236}">
                    <a16:creationId xmlns:a16="http://schemas.microsoft.com/office/drawing/2014/main" id="{9568E95C-FE14-4D64-8A86-EB0DA6516C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4" y="657"/>
                <a:ext cx="90" cy="3663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7" name="Rectangle 19">
              <a:extLst>
                <a:ext uri="{FF2B5EF4-FFF2-40B4-BE49-F238E27FC236}">
                  <a16:creationId xmlns:a16="http://schemas.microsoft.com/office/drawing/2014/main" id="{9B81DB6E-E508-415B-95F9-3F74DB990D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" y="215"/>
              <a:ext cx="91" cy="4105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746571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 spd="med"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085573A-3F71-4F66-A4BE-5E3FDDCD585E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54604"/>
            <a:ext cx="7772400" cy="1938992"/>
          </a:xfrm>
        </p:spPr>
        <p:txBody>
          <a:bodyPr>
            <a:spAutoFit/>
          </a:bodyPr>
          <a:lstStyle/>
          <a:p>
            <a:r>
              <a:rPr lang="en-US" altLang="en-US" sz="6000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One Cannot be Taught Wrong and Baptized Right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73F2EA7-8104-4CF7-AE6B-49B11434D352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76300" y="3962400"/>
            <a:ext cx="7391400" cy="1384995"/>
          </a:xfrm>
        </p:spPr>
        <p:txBody>
          <a:bodyPr>
            <a:spAutoFit/>
          </a:bodyPr>
          <a:lstStyle/>
          <a:p>
            <a:r>
              <a:rPr lang="en-US" altLang="en-US" sz="4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Acts 19:1-7</a:t>
            </a:r>
            <a:br>
              <a:rPr lang="en-US" alt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</a:rPr>
              <a:t>Not every baptism is approved by Christ</a:t>
            </a:r>
            <a:endParaRPr lang="en-US" altLang="en-US" sz="4800" b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6643B42-EDCA-45EF-84FE-3AB936F010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29248"/>
            <a:ext cx="7495095" cy="1570303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en-US" sz="4800" dirty="0">
                <a:latin typeface="Franklin Gothic Medium Cond" panose="020B0606030402020204" pitchFamily="34" charset="0"/>
              </a:rPr>
              <a:t>False Doctrine Does Not Produce True Obedience and Salvation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CAAE2839-295D-4262-8604-4D4F1AC25D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A2EA6E-EA48-4A53-A38A-58A1683E925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23" name="WordArt 3">
            <a:extLst>
              <a:ext uri="{FF2B5EF4-FFF2-40B4-BE49-F238E27FC236}">
                <a16:creationId xmlns:a16="http://schemas.microsoft.com/office/drawing/2014/main" id="{D2E528B2-D85F-475B-95C1-195B3F04D57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1999" y="1752600"/>
            <a:ext cx="5997020" cy="1838325"/>
          </a:xfrm>
          <a:prstGeom prst="rect">
            <a:avLst/>
          </a:prstGeom>
          <a:ln w="28575">
            <a:noFill/>
          </a:ln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Another Faith about </a:t>
            </a:r>
            <a:r>
              <a:rPr lang="en-US" sz="3600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the </a:t>
            </a: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Church</a:t>
            </a:r>
          </a:p>
        </p:txBody>
      </p:sp>
      <p:pic>
        <p:nvPicPr>
          <p:cNvPr id="30724" name="Picture 4">
            <a:extLst>
              <a:ext uri="{FF2B5EF4-FFF2-40B4-BE49-F238E27FC236}">
                <a16:creationId xmlns:a16="http://schemas.microsoft.com/office/drawing/2014/main" id="{52EAE320-E99F-4B24-9004-741322E250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48000"/>
            <a:ext cx="2743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5" name="AutoShape 5">
            <a:extLst>
              <a:ext uri="{FF2B5EF4-FFF2-40B4-BE49-F238E27FC236}">
                <a16:creationId xmlns:a16="http://schemas.microsoft.com/office/drawing/2014/main" id="{94ACD8D7-4818-498C-8F95-9B5AF9F69805}"/>
              </a:ext>
            </a:extLst>
          </p:cNvPr>
          <p:cNvSpPr>
            <a:spLocks noChangeArrowheads="1"/>
          </p:cNvSpPr>
          <p:nvPr/>
        </p:nvSpPr>
        <p:spPr bwMode="auto">
          <a:xfrm rot="1443896">
            <a:off x="3352800" y="3352800"/>
            <a:ext cx="1981200" cy="7000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26" name="AutoShape 6">
            <a:extLst>
              <a:ext uri="{FF2B5EF4-FFF2-40B4-BE49-F238E27FC236}">
                <a16:creationId xmlns:a16="http://schemas.microsoft.com/office/drawing/2014/main" id="{4B404F30-E093-46E1-8A0E-5C9C60FB1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971800"/>
            <a:ext cx="2146300" cy="2146300"/>
          </a:xfrm>
          <a:custGeom>
            <a:avLst/>
            <a:gdLst>
              <a:gd name="G0" fmla="+- 1741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791" y="16561"/>
                </a:moveTo>
                <a:cubicBezTo>
                  <a:pt x="19127" y="14938"/>
                  <a:pt x="19859" y="12902"/>
                  <a:pt x="19859" y="10800"/>
                </a:cubicBezTo>
                <a:cubicBezTo>
                  <a:pt x="19859" y="5796"/>
                  <a:pt x="15803" y="1741"/>
                  <a:pt x="10800" y="1741"/>
                </a:cubicBezTo>
                <a:cubicBezTo>
                  <a:pt x="8697" y="1741"/>
                  <a:pt x="6661" y="2472"/>
                  <a:pt x="5038" y="3808"/>
                </a:cubicBezTo>
                <a:close/>
                <a:moveTo>
                  <a:pt x="3808" y="5038"/>
                </a:moveTo>
                <a:cubicBezTo>
                  <a:pt x="2472" y="6661"/>
                  <a:pt x="1741" y="8697"/>
                  <a:pt x="1741" y="10799"/>
                </a:cubicBezTo>
                <a:cubicBezTo>
                  <a:pt x="1741" y="15803"/>
                  <a:pt x="5796" y="19859"/>
                  <a:pt x="10800" y="19859"/>
                </a:cubicBezTo>
                <a:cubicBezTo>
                  <a:pt x="12902" y="19859"/>
                  <a:pt x="14938" y="19127"/>
                  <a:pt x="16561" y="17791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27" name="Text Box 7">
            <a:extLst>
              <a:ext uri="{FF2B5EF4-FFF2-40B4-BE49-F238E27FC236}">
                <a16:creationId xmlns:a16="http://schemas.microsoft.com/office/drawing/2014/main" id="{804D141A-DD75-475D-9F37-96B4E2D7A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5105400"/>
            <a:ext cx="4114800" cy="11906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Not into </a:t>
            </a:r>
            <a:r>
              <a:rPr kumimoji="0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“one body”</a:t>
            </a:r>
            <a:br>
              <a:rPr kumimoji="0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 Corinthians 12:13</a:t>
            </a:r>
          </a:p>
        </p:txBody>
      </p:sp>
      <p:sp>
        <p:nvSpPr>
          <p:cNvPr id="30728" name="Text Box 8">
            <a:extLst>
              <a:ext uri="{FF2B5EF4-FFF2-40B4-BE49-F238E27FC236}">
                <a16:creationId xmlns:a16="http://schemas.microsoft.com/office/drawing/2014/main" id="{B06D2E05-5C48-46DE-9D10-2A680482E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505200"/>
            <a:ext cx="3124200" cy="11906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“Join the church of your choice”</a:t>
            </a:r>
          </a:p>
        </p:txBody>
      </p:sp>
      <p:sp>
        <p:nvSpPr>
          <p:cNvPr id="30729" name="Oval 9">
            <a:extLst>
              <a:ext uri="{FF2B5EF4-FFF2-40B4-BE49-F238E27FC236}">
                <a16:creationId xmlns:a16="http://schemas.microsoft.com/office/drawing/2014/main" id="{D36478BB-9E0B-4B3C-A28D-C37B6794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8418" y="4806801"/>
            <a:ext cx="3534289" cy="151477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56796" dir="9206097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Ephesians 4:4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Acts 8:12; 2:47</a:t>
            </a:r>
          </a:p>
        </p:txBody>
      </p:sp>
    </p:spTree>
  </p:cSld>
  <p:clrMapOvr>
    <a:masterClrMapping/>
  </p:clrMapOvr>
  <p:transition spd="med">
    <p:zoom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79FD781-72EE-46DB-8B91-B87F7D2DC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7368" y="127016"/>
            <a:ext cx="8300720" cy="2031968"/>
          </a:xfrm>
          <a:effectLst>
            <a:outerShdw dist="28398" dir="3806097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l"/>
            <a:r>
              <a:rPr lang="en-US" altLang="en-US" sz="5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Authority that Validates Baptism</a:t>
            </a:r>
            <a:r>
              <a:rPr lang="en-US" altLang="en-US" sz="5400" dirty="0">
                <a:latin typeface="Franklin Gothic Medium Cond" panose="020B0606030402020204" pitchFamily="34" charset="0"/>
              </a:rPr>
              <a:t> </a:t>
            </a:r>
            <a:r>
              <a:rPr lang="en-US" altLang="en-US" sz="3600" i="1" dirty="0">
                <a:latin typeface="Franklin Gothic Medium Cond" panose="020B0606030402020204" pitchFamily="34" charset="0"/>
              </a:rPr>
              <a:t>“By what authority doest thou these things? and who gave thee this authority?”</a:t>
            </a:r>
            <a:r>
              <a:rPr lang="en-US" altLang="en-US" sz="3600" dirty="0">
                <a:latin typeface="Franklin Gothic Medium Cond" panose="020B0606030402020204" pitchFamily="34" charset="0"/>
              </a:rPr>
              <a:t> (Matthew 21:23)</a:t>
            </a:r>
            <a:endParaRPr lang="en-US" altLang="en-US" sz="36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01BFA9B-CCB1-4F43-8930-D54AA3F756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4C9BE54-4E72-43EF-88A4-475FEBFD2F6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780" name="Oval 12">
            <a:extLst>
              <a:ext uri="{FF2B5EF4-FFF2-40B4-BE49-F238E27FC236}">
                <a16:creationId xmlns:a16="http://schemas.microsoft.com/office/drawing/2014/main" id="{5DC3114C-DB28-4086-A254-C96F8889A7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776" y="3504504"/>
            <a:ext cx="3299049" cy="822305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2"/>
            </a:solidFill>
            <a:round/>
            <a:headEnd/>
            <a:tailEnd/>
          </a:ln>
          <a:effectLst>
            <a:outerShdw dist="40161" dir="6506097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JESUS CHRIST</a:t>
            </a:r>
          </a:p>
        </p:txBody>
      </p:sp>
      <p:sp>
        <p:nvSpPr>
          <p:cNvPr id="32781" name="Text Box 13">
            <a:extLst>
              <a:ext uri="{FF2B5EF4-FFF2-40B4-BE49-F238E27FC236}">
                <a16:creationId xmlns:a16="http://schemas.microsoft.com/office/drawing/2014/main" id="{515ED51C-8DDF-474A-9223-84F47832E6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7320" y="3301275"/>
            <a:ext cx="518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Matthew 28:18-20; </a:t>
            </a:r>
            <a:b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Colossians 3:17</a:t>
            </a:r>
          </a:p>
        </p:txBody>
      </p:sp>
      <p:sp>
        <p:nvSpPr>
          <p:cNvPr id="32782" name="Text Box 14">
            <a:extLst>
              <a:ext uri="{FF2B5EF4-FFF2-40B4-BE49-F238E27FC236}">
                <a16:creationId xmlns:a16="http://schemas.microsoft.com/office/drawing/2014/main" id="{9BC98705-C0B1-4E5D-AB56-B0D4A37F79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4985613"/>
            <a:ext cx="4495800" cy="1079500"/>
          </a:xfrm>
          <a:prstGeom prst="rect">
            <a:avLst/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45791" dir="7421404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“In the </a:t>
            </a:r>
            <a:r>
              <a:rPr kumimoji="0" lang="en-US" altLang="en-US" sz="3200" b="0" i="1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name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of Jesus Christ” 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is by the </a:t>
            </a:r>
            <a:r>
              <a:rPr kumimoji="0" lang="en-US" alt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authority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of Christ</a:t>
            </a:r>
          </a:p>
        </p:txBody>
      </p:sp>
      <p:sp>
        <p:nvSpPr>
          <p:cNvPr id="32783" name="Text Box 15">
            <a:extLst>
              <a:ext uri="{FF2B5EF4-FFF2-40B4-BE49-F238E27FC236}">
                <a16:creationId xmlns:a16="http://schemas.microsoft.com/office/drawing/2014/main" id="{9C9F9200-182B-40EE-8EF5-C3142E71A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5611" y="4648200"/>
            <a:ext cx="3962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Acts 2:38; 8:16; 10:48; 19:5; </a:t>
            </a:r>
            <a:b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 Corinthians 1:13-16</a:t>
            </a:r>
          </a:p>
        </p:txBody>
      </p:sp>
      <p:sp>
        <p:nvSpPr>
          <p:cNvPr id="32784" name="Text Box 16">
            <a:extLst>
              <a:ext uri="{FF2B5EF4-FFF2-40B4-BE49-F238E27FC236}">
                <a16:creationId xmlns:a16="http://schemas.microsoft.com/office/drawing/2014/main" id="{0C924DCE-661D-45CF-A157-10E32B112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362200"/>
            <a:ext cx="5867400" cy="762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Heaven or Men?</a:t>
            </a:r>
          </a:p>
        </p:txBody>
      </p:sp>
    </p:spTree>
  </p:cSld>
  <p:clrMapOvr>
    <a:masterClrMapping/>
  </p:clrMapOvr>
  <p:transition spd="med">
    <p:zoom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CB50305-43B4-40BD-9D67-3A836EA9D2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9089" y="127016"/>
            <a:ext cx="8305800" cy="2031968"/>
          </a:xfrm>
          <a:effectLst>
            <a:outerShdw dist="28398" dir="3806097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en-US" sz="5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Authority that Validates Baptism</a:t>
            </a:r>
            <a:r>
              <a:rPr kumimoji="1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j-ea"/>
                <a:cs typeface="+mj-cs"/>
              </a:rPr>
              <a:t> “By what authority </a:t>
            </a:r>
            <a:r>
              <a:rPr kumimoji="1" lang="en-US" alt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j-ea"/>
                <a:cs typeface="+mj-cs"/>
              </a:rPr>
              <a:t>doest</a:t>
            </a:r>
            <a:r>
              <a:rPr kumimoji="1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j-ea"/>
                <a:cs typeface="+mj-cs"/>
              </a:rPr>
              <a:t> thou these things? and who gave thee this authority?” </a:t>
            </a:r>
            <a:r>
              <a:rPr kumimoji="1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j-ea"/>
                <a:cs typeface="+mj-cs"/>
              </a:rPr>
              <a:t>(Matthew 21:23)</a:t>
            </a:r>
            <a:endParaRPr lang="en-US" altLang="en-US" sz="32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9655D6-028B-4C1E-AD2F-3200F97591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0E339B-8EC1-49A3-8756-F396AFF9460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4819" name="Oval 3">
            <a:extLst>
              <a:ext uri="{FF2B5EF4-FFF2-40B4-BE49-F238E27FC236}">
                <a16:creationId xmlns:a16="http://schemas.microsoft.com/office/drawing/2014/main" id="{8723C6F8-81F1-4A94-98F4-B59907E01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8201" y="2142167"/>
            <a:ext cx="4587597" cy="1947565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2"/>
            </a:solidFill>
            <a:round/>
            <a:headEnd/>
            <a:tailEnd/>
          </a:ln>
          <a:effectLst>
            <a:outerShdw dist="40161" dir="6506097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John and Jesus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1" u="none" strike="noStrike" kern="1200" cap="none" spc="0" normalizeH="0" baseline="0" noProof="0" dirty="0">
                <a:ln>
                  <a:noFill/>
                </a:ln>
                <a:solidFill>
                  <a:srgbClr val="FF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Acts 19:1-5</a:t>
            </a: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E243925E-9032-4DED-81F7-24B00BBCF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703" y="4038600"/>
            <a:ext cx="8305800" cy="2474524"/>
          </a:xfrm>
          <a:prstGeom prst="rect">
            <a:avLst/>
          </a:prstGeom>
          <a:noFill/>
          <a:ln>
            <a:noFill/>
          </a:ln>
          <a:effectLst>
            <a:outerShdw dist="35921" dir="81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4163" indent="-2841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John’s </a:t>
            </a:r>
            <a:r>
              <a:rPr kumimoji="0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“baptism of repentance for the remission of sins” </a:t>
            </a:r>
            <a:r>
              <a:rPr kumimoji="0" lang="en-US" alt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no longer valid</a:t>
            </a: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(Mark 1:4)</a:t>
            </a:r>
          </a:p>
          <a:p>
            <a:pPr marL="284163" marR="0" lvl="0" indent="-284163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Those with invalid baptisms were then baptized </a:t>
            </a:r>
            <a:r>
              <a:rPr kumimoji="0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“in the name of the Lord Jesus”</a:t>
            </a:r>
          </a:p>
        </p:txBody>
      </p:sp>
    </p:spTree>
  </p:cSld>
  <p:clrMapOvr>
    <a:masterClrMapping/>
  </p:clrMapOvr>
  <p:transition spd="med">
    <p:zoom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E899B9F5-1208-46A5-8484-E43252560D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8518" y="127016"/>
            <a:ext cx="8305800" cy="2031968"/>
          </a:xfrm>
          <a:effectLst>
            <a:outerShdw dist="28398" dir="3806097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r>
              <a:rPr lang="en-US" altLang="en-US" sz="5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Authority that Validates Baptism</a:t>
            </a:r>
            <a:r>
              <a:rPr kumimoji="1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j-ea"/>
                <a:cs typeface="+mj-cs"/>
              </a:rPr>
              <a:t> “By what authority </a:t>
            </a:r>
            <a:r>
              <a:rPr kumimoji="1" lang="en-US" altLang="en-US" sz="3600" b="0" i="1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j-ea"/>
                <a:cs typeface="+mj-cs"/>
              </a:rPr>
              <a:t>doest</a:t>
            </a:r>
            <a:r>
              <a:rPr kumimoji="1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j-ea"/>
                <a:cs typeface="+mj-cs"/>
              </a:rPr>
              <a:t> thou these things? and who gave thee this authority?” </a:t>
            </a:r>
            <a:r>
              <a:rPr kumimoji="1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j-ea"/>
                <a:cs typeface="+mj-cs"/>
              </a:rPr>
              <a:t>(Matthew 21:23)</a:t>
            </a:r>
            <a:endParaRPr lang="en-US" altLang="en-US" sz="32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F4B08CAD-B05C-4CB0-BB58-335B981462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41B686C-D796-419E-9D48-7FAF2BC95749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F8F8738E-0BE9-4E5B-8C56-145A47795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438400"/>
            <a:ext cx="8229600" cy="3554819"/>
          </a:xfrm>
          <a:prstGeom prst="rect">
            <a:avLst/>
          </a:prstGeom>
          <a:noFill/>
          <a:ln>
            <a:noFill/>
          </a:ln>
          <a:effectLst>
            <a:outerShdw dist="35921" dir="81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93738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4163" marR="0" lvl="0" indent="-284163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Misuse of authority </a:t>
            </a:r>
            <a:r>
              <a:rPr kumimoji="0" lang="en-US" altLang="en-US" sz="40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invalidates</a:t>
            </a: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action.</a:t>
            </a:r>
            <a:r>
              <a:rPr kumimoji="0" lang="en-US" altLang="en-US" sz="40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0" lang="en-US" altLang="en-US" sz="40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Acts 19:11-17</a:t>
            </a:r>
          </a:p>
          <a:p>
            <a:pPr marL="693738" marR="0" lvl="1" indent="-23653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Paul had </a:t>
            </a:r>
            <a:r>
              <a:rPr kumimoji="0" lang="en-US" altLang="en-US" sz="3400" b="0" i="0" u="sng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authority</a:t>
            </a: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to work miracles.</a:t>
            </a:r>
            <a:r>
              <a:rPr kumimoji="0" lang="en-US" altLang="en-US" sz="3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4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19:11-12</a:t>
            </a:r>
          </a:p>
          <a:p>
            <a:pPr marL="693738" marR="0" lvl="1" indent="-23653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Those who had </a:t>
            </a:r>
            <a:r>
              <a:rPr kumimoji="0" lang="en-US" altLang="en-US" sz="3400" b="0" i="0" u="sng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no authority</a:t>
            </a: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, failed.</a:t>
            </a:r>
            <a:r>
              <a:rPr kumimoji="0" lang="en-US" altLang="en-US" sz="3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4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19:13-16</a:t>
            </a:r>
          </a:p>
          <a:p>
            <a:pPr marL="693738" marR="0" lvl="1" indent="-23653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Display of </a:t>
            </a:r>
            <a:r>
              <a:rPr kumimoji="0" lang="en-US" altLang="en-US" sz="3400" b="0" i="0" u="sng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true authority</a:t>
            </a: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caused </a:t>
            </a:r>
            <a:r>
              <a:rPr kumimoji="0" lang="en-US" altLang="en-US" sz="3400" b="0" i="1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“the name of the Lord Jesus” </a:t>
            </a: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to be greatly honored.</a:t>
            </a:r>
            <a:r>
              <a:rPr kumimoji="0" lang="en-US" altLang="en-US" sz="34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4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19:17</a:t>
            </a:r>
          </a:p>
        </p:txBody>
      </p:sp>
    </p:spTree>
  </p:cSld>
  <p:clrMapOvr>
    <a:masterClrMapping/>
  </p:clrMapOvr>
  <p:transition spd="med"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FD32925D-9B0E-496C-BA90-71C2AF1471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AD7721-5086-48FA-9C32-61592F68E701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940" name="WordArt 4">
            <a:extLst>
              <a:ext uri="{FF2B5EF4-FFF2-40B4-BE49-F238E27FC236}">
                <a16:creationId xmlns:a16="http://schemas.microsoft.com/office/drawing/2014/main" id="{B2FF48AE-162C-429B-8C3E-D261FB7AEDB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3863975" cy="15684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-360" normalizeH="0" baseline="0" noProof="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BAPTISM</a:t>
            </a:r>
          </a:p>
        </p:txBody>
      </p:sp>
      <p:sp>
        <p:nvSpPr>
          <p:cNvPr id="39941" name="Text Box 5">
            <a:extLst>
              <a:ext uri="{FF2B5EF4-FFF2-40B4-BE49-F238E27FC236}">
                <a16:creationId xmlns:a16="http://schemas.microsoft.com/office/drawing/2014/main" id="{0CC153F6-7C9B-49AD-8464-A70E9CA13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838" y="533400"/>
            <a:ext cx="4038600" cy="1569660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IS </a:t>
            </a:r>
            <a:r>
              <a:rPr kumimoji="0" lang="en-US" alt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NOT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AUTHORIZED OR APPROVED BY …</a:t>
            </a:r>
          </a:p>
        </p:txBody>
      </p:sp>
      <p:sp>
        <p:nvSpPr>
          <p:cNvPr id="39942" name="Text Box 6">
            <a:extLst>
              <a:ext uri="{FF2B5EF4-FFF2-40B4-BE49-F238E27FC236}">
                <a16:creationId xmlns:a16="http://schemas.microsoft.com/office/drawing/2014/main" id="{5BB1A3A4-ECD8-49CB-8CE8-865688ADAC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" y="2101850"/>
            <a:ext cx="8229600" cy="30469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6075" indent="-3460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03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6075" marR="0" lvl="0" indent="-346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 </a:t>
            </a:r>
            <a:r>
              <a:rPr kumimoji="0" lang="en-US" alt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denomination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, because their existence is not authorized by Christ.</a:t>
            </a:r>
          </a:p>
          <a:p>
            <a:pPr marL="346075" marR="0" lvl="0" indent="-346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 </a:t>
            </a:r>
            <a:r>
              <a:rPr kumimoji="0" lang="en-US" alt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council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of men, because the council is not authorized by Christ.</a:t>
            </a:r>
          </a:p>
          <a:p>
            <a:pPr marL="346075" marR="0" lvl="0" indent="-346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 </a:t>
            </a:r>
            <a:r>
              <a:rPr kumimoji="0" lang="en-US" alt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creed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written by men, because the creed is not authorized by Christ.</a:t>
            </a:r>
            <a:endParaRPr kumimoji="0" lang="en-US" altLang="en-US" sz="32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AF2EA83-0F2A-41BC-8DA0-BA50DA5924AE}"/>
              </a:ext>
            </a:extLst>
          </p:cNvPr>
          <p:cNvSpPr txBox="1"/>
          <p:nvPr/>
        </p:nvSpPr>
        <p:spPr>
          <a:xfrm>
            <a:off x="459553" y="5152667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 Colossians 3:17</a:t>
            </a:r>
            <a:r>
              <a:rPr kumimoji="0" lang="en-US" sz="320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, </a:t>
            </a: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“</a:t>
            </a:r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And whatsoever ye do, in word or in deed, (do) all in the name of the Lord Jesus</a:t>
            </a:r>
            <a:r>
              <a:rPr kumimoji="0" lang="en-US" sz="320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”</a:t>
            </a:r>
          </a:p>
        </p:txBody>
      </p:sp>
    </p:spTree>
  </p:cSld>
  <p:clrMapOvr>
    <a:masterClrMapping/>
  </p:clrMapOvr>
  <p:transition spd="med">
    <p:zoom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FA5265B4-AC34-49FB-90AE-CD8C8BEB4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3631F05-2AC5-461C-B6ED-E8AEAD80BA28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989" name="WordArt 5">
            <a:extLst>
              <a:ext uri="{FF2B5EF4-FFF2-40B4-BE49-F238E27FC236}">
                <a16:creationId xmlns:a16="http://schemas.microsoft.com/office/drawing/2014/main" id="{92756F37-B614-4944-94D8-155CC22869B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3863975" cy="15684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-360" normalizeH="0" baseline="0" noProof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BAPTISM</a:t>
            </a: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BB57A723-CBB3-44BF-9D9F-A47281907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9411" y="533400"/>
            <a:ext cx="4038600" cy="1569660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IS </a:t>
            </a:r>
            <a:r>
              <a:rPr kumimoji="0" lang="en-US" alt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NOT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AUTHORIZED OR APPROVED BY …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C5512E0-C23A-4E83-AEF6-BA8A7603B5F8}"/>
              </a:ext>
            </a:extLst>
          </p:cNvPr>
          <p:cNvSpPr txBox="1"/>
          <p:nvPr/>
        </p:nvSpPr>
        <p:spPr>
          <a:xfrm>
            <a:off x="982717" y="2808268"/>
            <a:ext cx="798353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 Matthew 15:13-14,</a:t>
            </a:r>
          </a:p>
          <a:p>
            <a:pPr marL="0" marR="135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“Every plant which my heavenly Father planted not, </a:t>
            </a:r>
            <a:r>
              <a:rPr kumimoji="0" lang="en-US" sz="3600" b="0" i="1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shall be rooted up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.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 </a:t>
            </a:r>
            <a:r>
              <a:rPr kumimoji="0" 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Let them alone: they are blind guides. And if the blind guide the blind, both shall fall into a pit.”</a:t>
            </a:r>
          </a:p>
        </p:txBody>
      </p:sp>
    </p:spTree>
  </p:cSld>
  <p:clrMapOvr>
    <a:masterClrMapping/>
  </p:clrMapOvr>
  <p:transition spd="med">
    <p:zoom dir="in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08682DBB-EF6B-41B6-873A-71A59350FA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071B98-273A-4E6E-9F75-2BC2DDAC38B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4034" name="WordArt 2">
            <a:extLst>
              <a:ext uri="{FF2B5EF4-FFF2-40B4-BE49-F238E27FC236}">
                <a16:creationId xmlns:a16="http://schemas.microsoft.com/office/drawing/2014/main" id="{1930E669-0AAE-4474-AC2D-D07E78BAABC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0600" y="533400"/>
            <a:ext cx="3863975" cy="156845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-360" normalizeH="0" baseline="0" noProof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uLnTx/>
                <a:uFillTx/>
                <a:latin typeface="Impact" panose="020B0806030902050204" pitchFamily="34" charset="0"/>
                <a:ea typeface="+mn-ea"/>
                <a:cs typeface="+mn-cs"/>
              </a:rPr>
              <a:t>BAPTISM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3C0D99D6-F6B6-4143-8BC7-7DD135535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8838" y="533400"/>
            <a:ext cx="4038600" cy="1569660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IS </a:t>
            </a:r>
            <a:r>
              <a:rPr kumimoji="0" lang="en-US" altLang="en-US" sz="3200" b="0" i="0" u="sng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NOT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AUTHORIZED OR APPROVED BY …</a:t>
            </a:r>
          </a:p>
        </p:txBody>
      </p:sp>
      <p:sp>
        <p:nvSpPr>
          <p:cNvPr id="44037" name="Text Box 5">
            <a:extLst>
              <a:ext uri="{FF2B5EF4-FFF2-40B4-BE49-F238E27FC236}">
                <a16:creationId xmlns:a16="http://schemas.microsoft.com/office/drawing/2014/main" id="{202BC6B5-E135-4341-A550-3109EBFD2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138" y="2438400"/>
            <a:ext cx="8876300" cy="3170099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6075" indent="-3460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03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6075" marR="0" lvl="0" indent="-346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The church of Christ!</a:t>
            </a:r>
          </a:p>
          <a:p>
            <a:pPr marL="346075" marR="0" lvl="0" indent="-346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Christians merely preach the gospel that contains God’s authority.</a:t>
            </a:r>
            <a:r>
              <a:rPr kumimoji="0" lang="en-US" altLang="en-US" sz="40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0" lang="en-US" altLang="en-US" sz="40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Matthew 28:18-20</a:t>
            </a:r>
          </a:p>
          <a:p>
            <a:pPr marL="346075" marR="0" lvl="0" indent="-3460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The Lord adds the saved to His church when the gospel is obeyed.</a:t>
            </a:r>
            <a:r>
              <a:rPr kumimoji="0" lang="en-US" altLang="en-US" sz="18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altLang="en-US" sz="40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Acts 2:47</a:t>
            </a:r>
          </a:p>
        </p:txBody>
      </p:sp>
    </p:spTree>
  </p:cSld>
  <p:clrMapOvr>
    <a:masterClrMapping/>
  </p:clrMapOvr>
  <p:transition spd="med">
    <p:zoom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52D357BD-4870-4481-B1F6-89624FA626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F7B80D1-44AF-4EF4-A3B0-5056D1A83B4B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085F3BBD-AB82-4328-96D5-BCD4B74B52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1000"/>
            <a:ext cx="6705600" cy="131127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CHRIST’S AUTHORITY FOR BAPTISM</a:t>
            </a: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917A2125-32FB-44BE-87D3-C4BFEC12B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133600"/>
            <a:ext cx="4648200" cy="14465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6075" indent="-3460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03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346075" marR="0" lvl="0" indent="-346075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Christ is Not Divided</a:t>
            </a:r>
            <a:endParaRPr kumimoji="0" lang="en-US" altLang="en-US" sz="4400" b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346075" marR="0" lvl="0" indent="-346075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 Corinthians. 1:13</a:t>
            </a:r>
          </a:p>
        </p:txBody>
      </p:sp>
      <p:pic>
        <p:nvPicPr>
          <p:cNvPr id="46085" name="Picture 5">
            <a:extLst>
              <a:ext uri="{FF2B5EF4-FFF2-40B4-BE49-F238E27FC236}">
                <a16:creationId xmlns:a16="http://schemas.microsoft.com/office/drawing/2014/main" id="{157B615D-0B55-499B-BD9D-5E96C76643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81200"/>
            <a:ext cx="202565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086" name="AutoShape 6">
            <a:extLst>
              <a:ext uri="{FF2B5EF4-FFF2-40B4-BE49-F238E27FC236}">
                <a16:creationId xmlns:a16="http://schemas.microsoft.com/office/drawing/2014/main" id="{E04A3F96-8AD5-48B4-850E-8AF203B5923A}"/>
              </a:ext>
            </a:extLst>
          </p:cNvPr>
          <p:cNvSpPr>
            <a:spLocks noChangeArrowheads="1"/>
          </p:cNvSpPr>
          <p:nvPr/>
        </p:nvSpPr>
        <p:spPr bwMode="auto">
          <a:xfrm rot="-732297">
            <a:off x="990600" y="990600"/>
            <a:ext cx="1143000" cy="2057400"/>
          </a:xfrm>
          <a:prstGeom prst="curvedRightArrow">
            <a:avLst>
              <a:gd name="adj1" fmla="val 36000"/>
              <a:gd name="adj2" fmla="val 72000"/>
              <a:gd name="adj3" fmla="val 33333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6088" name="AutoShape 8">
            <a:extLst>
              <a:ext uri="{FF2B5EF4-FFF2-40B4-BE49-F238E27FC236}">
                <a16:creationId xmlns:a16="http://schemas.microsoft.com/office/drawing/2014/main" id="{76D1B189-F03C-4662-9149-C61377E53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178" y="4648200"/>
            <a:ext cx="8059918" cy="1938992"/>
          </a:xfrm>
          <a:prstGeom prst="wedgeRectCallout">
            <a:avLst>
              <a:gd name="adj1" fmla="val 26966"/>
              <a:gd name="adj2" fmla="val -99629"/>
            </a:avLst>
          </a:prstGeom>
          <a:solidFill>
            <a:schemeClr val="tx2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Christ does not accept </a:t>
            </a:r>
            <a:r>
              <a:rPr kumimoji="0" lang="en-US" altLang="en-US" sz="4000" b="0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denominational baptisms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that come from </a:t>
            </a:r>
            <a:r>
              <a:rPr kumimoji="0" lang="en-US" altLang="en-US" sz="4000" b="0" i="0" u="sng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denominational doctrines</a:t>
            </a: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!</a:t>
            </a:r>
          </a:p>
        </p:txBody>
      </p:sp>
    </p:spTree>
  </p:cSld>
  <p:clrMapOvr>
    <a:masterClrMapping/>
  </p:clrMapOvr>
  <p:transition spd="med">
    <p:zoom dir="in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0E73AE4C-C45B-4EFA-B658-9AF811091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7886" y="151215"/>
            <a:ext cx="7146303" cy="1754969"/>
          </a:xfrm>
          <a:effectLst>
            <a:outerShdw dist="28398" dir="3806097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en-US" sz="5400" dirty="0">
                <a:solidFill>
                  <a:schemeClr val="tx1"/>
                </a:solidFill>
                <a:latin typeface="Franklin Gothic Medium Cond" panose="020B0606030402020204" pitchFamily="34" charset="0"/>
              </a:rPr>
              <a:t>Christ Does Not Accept the Baptisms of Denominations</a:t>
            </a:r>
            <a:endParaRPr lang="en-US" altLang="en-US" sz="5400" i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96E35148-AF74-45EF-9961-A4D604FD69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CE589AC-FB40-441E-8197-B0C2652E6C9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5EE26CBA-A1C9-4538-8B1B-47502B4A8F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600"/>
            <a:ext cx="8001000" cy="4008438"/>
          </a:xfrm>
          <a:prstGeom prst="rect">
            <a:avLst/>
          </a:prstGeom>
          <a:noFill/>
          <a:ln>
            <a:noFill/>
          </a:ln>
          <a:effectLst>
            <a:outerShdw dist="35921" dir="81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4163" indent="-284163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93738" indent="-23653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284163" marR="0" lvl="0" indent="-284163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 Corinthians 1:12</a:t>
            </a:r>
          </a:p>
          <a:p>
            <a:pPr marL="693738" marR="0" lvl="1" indent="-23653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“I was baptized in the ______ Church”</a:t>
            </a:r>
            <a:endParaRPr kumimoji="0" lang="en-US" altLang="en-US" sz="36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693738" marR="0" lvl="1" indent="-23653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“I was baptized in the ______ Church”</a:t>
            </a:r>
            <a:endParaRPr kumimoji="0" lang="en-US" altLang="en-US" sz="3600" b="0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693738" marR="0" lvl="1" indent="-23653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“I was baptized in the ______ Church”</a:t>
            </a:r>
          </a:p>
          <a:p>
            <a:pPr marL="284163" marR="0" lvl="0" indent="-284163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Matthew 7:21-23: Jesus will say …</a:t>
            </a:r>
          </a:p>
          <a:p>
            <a:pPr marL="693738" marR="0" lvl="1" indent="-236538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CC99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“I never knew you … depart from Me …”</a:t>
            </a:r>
          </a:p>
        </p:txBody>
      </p:sp>
    </p:spTree>
  </p:cSld>
  <p:clrMapOvr>
    <a:masterClrMapping/>
  </p:clrMapOvr>
  <p:transition spd="med">
    <p:zoom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2">
            <a:extLst>
              <a:ext uri="{FF2B5EF4-FFF2-40B4-BE49-F238E27FC236}">
                <a16:creationId xmlns:a16="http://schemas.microsoft.com/office/drawing/2014/main" id="{09462EA0-8E14-43AE-AD6A-C57332CD4F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DA5D97-2C5D-4AF6-843F-0282FA32AF9A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0178" name="Text Box 2">
            <a:extLst>
              <a:ext uri="{FF2B5EF4-FFF2-40B4-BE49-F238E27FC236}">
                <a16:creationId xmlns:a16="http://schemas.microsoft.com/office/drawing/2014/main" id="{FCFFBF1C-E851-4CF9-9757-2745982644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81000"/>
            <a:ext cx="6705600" cy="131127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97E4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CHRIST’S AUTHORITY FOR BAPTISM</a:t>
            </a:r>
          </a:p>
        </p:txBody>
      </p:sp>
      <p:pic>
        <p:nvPicPr>
          <p:cNvPr id="50180" name="Picture 4">
            <a:extLst>
              <a:ext uri="{FF2B5EF4-FFF2-40B4-BE49-F238E27FC236}">
                <a16:creationId xmlns:a16="http://schemas.microsoft.com/office/drawing/2014/main" id="{B63A9115-3A27-47FF-BE16-7C60D6C37E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524000"/>
            <a:ext cx="202565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1" name="AutoShape 5">
            <a:extLst>
              <a:ext uri="{FF2B5EF4-FFF2-40B4-BE49-F238E27FC236}">
                <a16:creationId xmlns:a16="http://schemas.microsoft.com/office/drawing/2014/main" id="{227C958E-89F9-49B1-9D16-6C4330AAA840}"/>
              </a:ext>
            </a:extLst>
          </p:cNvPr>
          <p:cNvSpPr>
            <a:spLocks noChangeArrowheads="1"/>
          </p:cNvSpPr>
          <p:nvPr/>
        </p:nvSpPr>
        <p:spPr bwMode="auto">
          <a:xfrm rot="-732297">
            <a:off x="914400" y="914400"/>
            <a:ext cx="1143000" cy="2057400"/>
          </a:xfrm>
          <a:prstGeom prst="curvedRightArrow">
            <a:avLst>
              <a:gd name="adj1" fmla="val 36000"/>
              <a:gd name="adj2" fmla="val 72000"/>
              <a:gd name="adj3" fmla="val 33333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0182" name="Text Box 6">
            <a:extLst>
              <a:ext uri="{FF2B5EF4-FFF2-40B4-BE49-F238E27FC236}">
                <a16:creationId xmlns:a16="http://schemas.microsoft.com/office/drawing/2014/main" id="{28D14B2A-3230-4CCB-BE37-865354B9E5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648200"/>
            <a:ext cx="7513948" cy="13239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03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Correct authority must approve baptism for it to have Christ’s saving power</a:t>
            </a:r>
          </a:p>
        </p:txBody>
      </p:sp>
      <p:sp>
        <p:nvSpPr>
          <p:cNvPr id="50183" name="AutoShape 7">
            <a:extLst>
              <a:ext uri="{FF2B5EF4-FFF2-40B4-BE49-F238E27FC236}">
                <a16:creationId xmlns:a16="http://schemas.microsoft.com/office/drawing/2014/main" id="{B08AF66A-FF02-48B6-A987-B270E33BB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286000"/>
            <a:ext cx="4191000" cy="2009061"/>
          </a:xfrm>
          <a:prstGeom prst="wedgeRoundRectCallout">
            <a:avLst>
              <a:gd name="adj1" fmla="val -69699"/>
              <a:gd name="adj2" fmla="val -50963"/>
              <a:gd name="adj3" fmla="val 16667"/>
            </a:avLst>
          </a:prstGeom>
          <a:solidFill>
            <a:schemeClr val="accent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GOSPEL OF CHRIST</a:t>
            </a:r>
            <a:endParaRPr kumimoji="0" lang="en-US" altLang="en-US" sz="4000" b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 Corinthians 1:13, 17 Matthew 28:18-20)</a:t>
            </a:r>
          </a:p>
        </p:txBody>
      </p:sp>
    </p:spTree>
  </p:cSld>
  <p:clrMapOvr>
    <a:masterClrMapping/>
  </p:clrMapOvr>
  <p:transition spd="med">
    <p:zoom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FC8284B-9EA0-4E3E-A4C1-EB848B494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182737"/>
            <a:ext cx="7726363" cy="1539525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n-US" altLang="en-U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Error does not </a:t>
            </a:r>
            <a:r>
              <a:rPr lang="en-US" altLang="en-US" sz="5400" dirty="0">
                <a:latin typeface="Franklin Gothic Medium Cond" panose="020B0606030402020204" pitchFamily="34" charset="0"/>
              </a:rPr>
              <a:t>Produce</a:t>
            </a:r>
            <a:r>
              <a:rPr lang="en-US" altLang="en-U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 Truth</a:t>
            </a:r>
            <a:br>
              <a:rPr lang="en-US" altLang="en-U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</a:br>
            <a:r>
              <a:rPr lang="en-US" altLang="en-US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Matthew 7:13-20</a:t>
            </a:r>
            <a:endParaRPr lang="en-US" altLang="en-US" sz="4000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 Cond" panose="020B0606030402020204" pitchFamily="34" charset="0"/>
            </a:endParaRP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30468D82-0D8D-449F-9738-44F3204808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428" y="4724400"/>
            <a:ext cx="6934200" cy="1228725"/>
          </a:xfrm>
          <a:prstGeom prst="rect">
            <a:avLst/>
          </a:prstGeom>
          <a:solidFill>
            <a:schemeClr val="hlink"/>
          </a:solidFill>
          <a:ln w="381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False doctrine does not produce gospel obedience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8D3C55-65F8-472B-8D55-B464C1C6AD8D}"/>
              </a:ext>
            </a:extLst>
          </p:cNvPr>
          <p:cNvSpPr txBox="1"/>
          <p:nvPr/>
        </p:nvSpPr>
        <p:spPr>
          <a:xfrm>
            <a:off x="348297" y="1776240"/>
            <a:ext cx="8718990" cy="26407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Char char="•"/>
              <a:tabLst/>
              <a:defRPr/>
            </a:pPr>
            <a:r>
              <a:rPr kumimoji="1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The wrong road does not lead to the right place.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Char char="•"/>
              <a:tabLst/>
              <a:defRPr/>
            </a:pPr>
            <a:r>
              <a:rPr kumimoji="1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False prophets do not yield truth.</a:t>
            </a:r>
            <a:r>
              <a:rPr kumimoji="1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1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7:15-16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Char char="•"/>
              <a:tabLst/>
              <a:defRPr/>
            </a:pPr>
            <a:r>
              <a:rPr kumimoji="1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 bad tree does not yield good fruit.</a:t>
            </a:r>
            <a:r>
              <a:rPr kumimoji="1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1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7:17-18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Char char="•"/>
              <a:tabLst/>
              <a:defRPr/>
            </a:pPr>
            <a:r>
              <a:rPr kumimoji="1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Fresh water does not yield bitter.</a:t>
            </a:r>
            <a:r>
              <a:rPr kumimoji="1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1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James 3:11-12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1370855-3886-4483-8DA6-F5A76E13930F}"/>
              </a:ext>
            </a:extLst>
          </p:cNvPr>
          <p:cNvSpPr txBox="1"/>
          <p:nvPr/>
        </p:nvSpPr>
        <p:spPr>
          <a:xfrm>
            <a:off x="371375" y="6096000"/>
            <a:ext cx="842716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SzTx/>
              <a:buFontTx/>
              <a:buNone/>
              <a:tabLst/>
              <a:defRPr/>
            </a:pPr>
            <a:r>
              <a:rPr kumimoji="1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“Therefore, by their fruits you will know them.”</a:t>
            </a:r>
            <a:endParaRPr kumimoji="1" lang="en-US" altLang="en-US" sz="3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143668"/>
      </p:ext>
    </p:extLst>
  </p:cSld>
  <p:clrMapOvr>
    <a:masterClrMapping/>
  </p:clrMapOvr>
  <p:transition spd="med">
    <p:zoom dir="in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6" name="Rectangle 6">
            <a:extLst>
              <a:ext uri="{FF2B5EF4-FFF2-40B4-BE49-F238E27FC236}">
                <a16:creationId xmlns:a16="http://schemas.microsoft.com/office/drawing/2014/main" id="{F2EAE617-0D3E-4F58-B611-04D0F8F471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746" y="574781"/>
            <a:ext cx="7239000" cy="831639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l"/>
            <a:r>
              <a:rPr lang="en-US" altLang="en-US" sz="4800" dirty="0">
                <a:latin typeface="Franklin Gothic Medium Cond" panose="020B0606030402020204" pitchFamily="34" charset="0"/>
              </a:rPr>
              <a:t>One Baptism – </a:t>
            </a:r>
            <a:r>
              <a:rPr lang="en-US" altLang="en-US" sz="4800" i="1" dirty="0">
                <a:latin typeface="Franklin Gothic Medium Cond" panose="020B0606030402020204" pitchFamily="34" charset="0"/>
              </a:rPr>
              <a:t>Ephesians 4:5</a:t>
            </a:r>
            <a:endParaRPr lang="en-US" altLang="en-US" sz="4800" i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id="{077846BF-F71F-442D-8BA7-F989E1E4621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5752" y="1531938"/>
            <a:ext cx="8077200" cy="4876800"/>
          </a:xfrm>
        </p:spPr>
        <p:txBody>
          <a:bodyPr>
            <a:spAutoFit/>
          </a:bodyPr>
          <a:lstStyle/>
          <a:p>
            <a:pPr marL="292100" indent="-292100"/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If you were not baptized by the </a:t>
            </a:r>
            <a:r>
              <a:rPr lang="en-US" alt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authority of Jesus</a:t>
            </a:r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 then you are not yet saved by Jesus.</a:t>
            </a:r>
          </a:p>
          <a:p>
            <a:pPr marL="292100" indent="-292100"/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If you were baptized </a:t>
            </a:r>
            <a:r>
              <a:rPr lang="en-US" alt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after being taught false doctrine</a:t>
            </a:r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 by a false church, then your baptism was not approved by Christ.</a:t>
            </a:r>
          </a:p>
          <a:p>
            <a:pPr marL="292100" indent="-292100"/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You are still in your sins.</a:t>
            </a:r>
          </a:p>
          <a:p>
            <a:pPr marL="292100" indent="-292100"/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You need to be baptized </a:t>
            </a:r>
            <a:r>
              <a:rPr lang="en-US" alt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in the name of Jesus</a:t>
            </a:r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.</a:t>
            </a:r>
            <a:r>
              <a:rPr lang="en-US" altLang="en-US" sz="36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 </a:t>
            </a:r>
            <a:r>
              <a:rPr lang="en-US" altLang="en-US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cf. Acts 18:8; 19:5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8F4A428-AA82-4548-89BB-E74457736E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2D38B9-E328-45F2-AE09-627942E2969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zoom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>
            <a:extLst>
              <a:ext uri="{FF2B5EF4-FFF2-40B4-BE49-F238E27FC236}">
                <a16:creationId xmlns:a16="http://schemas.microsoft.com/office/drawing/2014/main" id="{75C789FC-06F0-4456-B9EC-0EAED6647C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55102" y="526520"/>
            <a:ext cx="2966069" cy="831639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algn="l"/>
            <a:r>
              <a:rPr lang="en-US" altLang="en-US" sz="4800" dirty="0">
                <a:latin typeface="Franklin Gothic Medium Cond" panose="020B0606030402020204" pitchFamily="34" charset="0"/>
              </a:rPr>
              <a:t>1 Peter 3:21</a:t>
            </a:r>
            <a:endParaRPr lang="en-US" altLang="en-US" sz="4800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5358798D-653F-47D2-8B21-23F0250AB7A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87998" y="1881188"/>
            <a:ext cx="8077200" cy="488197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“The like figure whereunto even </a:t>
            </a:r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baptism doth also now save us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(not the putting away of the filth of the flesh, but the </a:t>
            </a:r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answer of a good conscience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 toward God,) by the resurrection of Jesus Christ.” (KJV)</a:t>
            </a:r>
          </a:p>
          <a:p>
            <a:r>
              <a:rPr lang="en-US" alt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Water baptism in the name of Jesus (by His authority) to be saved from sins is the response of a good conscience that wants to be right with God.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FA89B036-B1BA-4A62-AA01-B80D28B880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BB31371-3E06-45DF-8E43-47FDBE4CBDEF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pic>
        <p:nvPicPr>
          <p:cNvPr id="54277" name="Picture 5">
            <a:extLst>
              <a:ext uri="{FF2B5EF4-FFF2-40B4-BE49-F238E27FC236}">
                <a16:creationId xmlns:a16="http://schemas.microsoft.com/office/drawing/2014/main" id="{E5327634-EFC8-4EBD-9120-24612EE90F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138" y="3492"/>
            <a:ext cx="2743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5C874BF7-A258-4152-A409-FE6747D014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0" y="398181"/>
            <a:ext cx="7726363" cy="1108638"/>
          </a:xfrm>
        </p:spPr>
        <p:txBody>
          <a:bodyPr>
            <a:spAutoFit/>
          </a:bodyPr>
          <a:lstStyle/>
          <a:p>
            <a:pPr algn="l"/>
            <a:r>
              <a:rPr lang="en-US" altLang="en-US" sz="66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What we Advocate</a:t>
            </a:r>
            <a:endParaRPr lang="en-US" altLang="en-US" sz="6600" i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Franklin Gothic Medium Cond" panose="020B06060304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A2F3751-BD9C-46A5-9BFE-45119668ECD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5962" y="1981200"/>
            <a:ext cx="8428175" cy="4155626"/>
          </a:xfrm>
        </p:spPr>
        <p:txBody>
          <a:bodyPr wrap="square">
            <a:spAutoFit/>
          </a:bodyPr>
          <a:lstStyle/>
          <a:p>
            <a:pPr marL="393700" indent="-393700"/>
            <a:r>
              <a:rPr lang="en-US" altLang="en-US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Baptism must be by the authority of Jesus Christ.</a:t>
            </a:r>
          </a:p>
          <a:p>
            <a:pPr marL="793750" lvl="1"/>
            <a:r>
              <a:rPr lang="en-US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Authorized baptism will save the lost.</a:t>
            </a:r>
          </a:p>
          <a:p>
            <a:pPr marL="793750" lvl="1"/>
            <a:r>
              <a:rPr lang="en-US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Authorized baptism is approved by God and acceptable to God.</a:t>
            </a:r>
            <a:br>
              <a:rPr lang="en-US" altLang="en-US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</a:br>
            <a:r>
              <a:rPr lang="en-US" altLang="en-US" sz="40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Matthew 28:18-19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0F7931DC-3D96-4364-84A4-F65A42C64E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86AB73-A476-428F-9909-062CF28E33BD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zoom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6">
            <a:extLst>
              <a:ext uri="{FF2B5EF4-FFF2-40B4-BE49-F238E27FC236}">
                <a16:creationId xmlns:a16="http://schemas.microsoft.com/office/drawing/2014/main" id="{79D22D06-7FAD-448B-8A08-347777954A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2429" y="265515"/>
            <a:ext cx="7726363" cy="1754969"/>
          </a:xfrm>
        </p:spPr>
        <p:txBody>
          <a:bodyPr>
            <a:spAutoFit/>
          </a:bodyPr>
          <a:lstStyle/>
          <a:p>
            <a:pPr algn="l"/>
            <a:r>
              <a:rPr lang="en-US" altLang="en-US" sz="54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Faith comes by hearing God’s word. </a:t>
            </a:r>
            <a:r>
              <a:rPr lang="en-US" altLang="en-US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(Romans 10:17)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A878A917-8487-4125-AB2B-7B0844A8F3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0127" y="2286000"/>
            <a:ext cx="8288338" cy="3047630"/>
          </a:xfrm>
        </p:spPr>
        <p:txBody>
          <a:bodyPr wrap="square">
            <a:spAutoFit/>
          </a:bodyPr>
          <a:lstStyle/>
          <a:p>
            <a:r>
              <a:rPr lang="en-US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Only when we hear and believe the </a:t>
            </a:r>
            <a:r>
              <a:rPr lang="en-US" altLang="en-US" sz="4800" u="sng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right word</a:t>
            </a:r>
            <a:r>
              <a:rPr lang="en-US" altLang="en-US" sz="4800" dirty="0"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 will we have faith that leads to obedience of Christ and salvation from our sins. </a:t>
            </a:r>
            <a:r>
              <a:rPr lang="en-US" altLang="en-US" sz="48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Franklin Gothic Medium Cond" panose="020B0606030402020204" pitchFamily="34" charset="0"/>
              </a:rPr>
              <a:t>Acts 4:12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FCACC8-0131-4DCB-A345-2F42F7F7E0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0CDE32B-E89F-4796-BDAA-32A47B72322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zoom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016" y="346776"/>
            <a:ext cx="8271192" cy="708528"/>
          </a:xfrm>
          <a:noFill/>
        </p:spPr>
        <p:txBody>
          <a:bodyPr>
            <a:spAutoFit/>
          </a:bodyPr>
          <a:lstStyle/>
          <a:p>
            <a:r>
              <a:rPr lang="en-US" sz="4000" b="1" dirty="0"/>
              <a:t>The Basis Of Unity </a:t>
            </a:r>
            <a:r>
              <a:rPr lang="en-US" sz="4000" b="1" dirty="0">
                <a:solidFill>
                  <a:srgbClr val="66FF33"/>
                </a:solidFill>
              </a:rPr>
              <a:t>(Ephesians 4:4-6)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55016" y="1216025"/>
            <a:ext cx="8105775" cy="4194175"/>
          </a:xfrm>
        </p:spPr>
        <p:txBody>
          <a:bodyPr>
            <a:spAutoFit/>
          </a:bodyPr>
          <a:lstStyle/>
          <a:p>
            <a:r>
              <a:rPr lang="en-US" dirty="0"/>
              <a:t>One God … Unity In Worship</a:t>
            </a:r>
          </a:p>
          <a:p>
            <a:r>
              <a:rPr lang="en-US" dirty="0"/>
              <a:t>One Lord … Unity In Authority</a:t>
            </a:r>
          </a:p>
          <a:p>
            <a:r>
              <a:rPr lang="en-US" dirty="0"/>
              <a:t>One Spirit … Unity In Revelation </a:t>
            </a:r>
          </a:p>
          <a:p>
            <a:r>
              <a:rPr lang="en-US" dirty="0"/>
              <a:t>One Faith … Unity In Message</a:t>
            </a:r>
          </a:p>
          <a:p>
            <a:r>
              <a:rPr lang="en-US" dirty="0"/>
              <a:t>One Baptism … Unity In Practice</a:t>
            </a:r>
          </a:p>
          <a:p>
            <a:r>
              <a:rPr lang="en-US" dirty="0"/>
              <a:t>One Body … Unity In Organization</a:t>
            </a:r>
          </a:p>
          <a:p>
            <a:r>
              <a:rPr lang="en-US" dirty="0"/>
              <a:t>One Hope … Unity In Desire</a:t>
            </a:r>
          </a:p>
        </p:txBody>
      </p:sp>
      <p:sp>
        <p:nvSpPr>
          <p:cNvPr id="4" name="Text Box 10">
            <a:extLst>
              <a:ext uri="{FF2B5EF4-FFF2-40B4-BE49-F238E27FC236}">
                <a16:creationId xmlns:a16="http://schemas.microsoft.com/office/drawing/2014/main" id="{2EBB6C9C-39C4-4ECF-BA82-5E09F1895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11" y="5334000"/>
            <a:ext cx="8105775" cy="1384995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Different faiths cannot be from the same Lord or command the same baptism</a:t>
            </a:r>
          </a:p>
        </p:txBody>
      </p:sp>
    </p:spTree>
  </p:cSld>
  <p:clrMapOvr>
    <a:masterClrMapping/>
  </p:clrMapOvr>
  <p:transition spd="med">
    <p:zoom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6">
            <a:extLst>
              <a:ext uri="{FF2B5EF4-FFF2-40B4-BE49-F238E27FC236}">
                <a16:creationId xmlns:a16="http://schemas.microsoft.com/office/drawing/2014/main" id="{EBE8BFD8-541B-4A4C-945D-BCC55EF83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43548"/>
            <a:ext cx="7513948" cy="1570303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en-US" sz="4800" dirty="0">
                <a:latin typeface="Franklin Gothic Medium Cond" panose="020B0606030402020204" pitchFamily="34" charset="0"/>
              </a:rPr>
              <a:t>False Doctrine Does Not Produce True Obedience and Salvation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681B9A87-30BB-4C69-9002-3DF9ED1FA7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336D03-3776-423A-920D-723B6E15331E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0" name="WordArt 8">
            <a:extLst>
              <a:ext uri="{FF2B5EF4-FFF2-40B4-BE49-F238E27FC236}">
                <a16:creationId xmlns:a16="http://schemas.microsoft.com/office/drawing/2014/main" id="{0F5865B4-1A4A-4CDA-A8E4-FF532A2E344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14400" y="2057400"/>
            <a:ext cx="3390900" cy="1533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Another Faith</a:t>
            </a:r>
          </a:p>
        </p:txBody>
      </p:sp>
      <p:pic>
        <p:nvPicPr>
          <p:cNvPr id="18441" name="Picture 9">
            <a:extLst>
              <a:ext uri="{FF2B5EF4-FFF2-40B4-BE49-F238E27FC236}">
                <a16:creationId xmlns:a16="http://schemas.microsoft.com/office/drawing/2014/main" id="{B145AE40-962F-4475-A354-FBA5DF465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048000"/>
            <a:ext cx="2743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442" name="AutoShape 10">
            <a:extLst>
              <a:ext uri="{FF2B5EF4-FFF2-40B4-BE49-F238E27FC236}">
                <a16:creationId xmlns:a16="http://schemas.microsoft.com/office/drawing/2014/main" id="{BAC4C1FD-4D96-415D-BDB0-EE9A8278FEF5}"/>
              </a:ext>
            </a:extLst>
          </p:cNvPr>
          <p:cNvSpPr>
            <a:spLocks noChangeArrowheads="1"/>
          </p:cNvSpPr>
          <p:nvPr/>
        </p:nvSpPr>
        <p:spPr bwMode="auto">
          <a:xfrm rot="1443896">
            <a:off x="2911475" y="3500438"/>
            <a:ext cx="2279650" cy="70008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4" name="AutoShape 12">
            <a:extLst>
              <a:ext uri="{FF2B5EF4-FFF2-40B4-BE49-F238E27FC236}">
                <a16:creationId xmlns:a16="http://schemas.microsoft.com/office/drawing/2014/main" id="{C5167CF2-7520-4C0D-9363-DD2A3B8C1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971800"/>
            <a:ext cx="2146300" cy="2146300"/>
          </a:xfrm>
          <a:custGeom>
            <a:avLst/>
            <a:gdLst>
              <a:gd name="G0" fmla="+- 1741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791" y="16561"/>
                </a:moveTo>
                <a:cubicBezTo>
                  <a:pt x="19127" y="14938"/>
                  <a:pt x="19859" y="12902"/>
                  <a:pt x="19859" y="10800"/>
                </a:cubicBezTo>
                <a:cubicBezTo>
                  <a:pt x="19859" y="5796"/>
                  <a:pt x="15803" y="1741"/>
                  <a:pt x="10800" y="1741"/>
                </a:cubicBezTo>
                <a:cubicBezTo>
                  <a:pt x="8697" y="1741"/>
                  <a:pt x="6661" y="2472"/>
                  <a:pt x="5038" y="3808"/>
                </a:cubicBezTo>
                <a:close/>
                <a:moveTo>
                  <a:pt x="3808" y="5038"/>
                </a:moveTo>
                <a:cubicBezTo>
                  <a:pt x="2472" y="6661"/>
                  <a:pt x="1741" y="8697"/>
                  <a:pt x="1741" y="10799"/>
                </a:cubicBezTo>
                <a:cubicBezTo>
                  <a:pt x="1741" y="15803"/>
                  <a:pt x="5796" y="19859"/>
                  <a:pt x="10800" y="19859"/>
                </a:cubicBezTo>
                <a:cubicBezTo>
                  <a:pt x="12902" y="19859"/>
                  <a:pt x="14938" y="19127"/>
                  <a:pt x="16561" y="17791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5" name="Text Box 13">
            <a:extLst>
              <a:ext uri="{FF2B5EF4-FFF2-40B4-BE49-F238E27FC236}">
                <a16:creationId xmlns:a16="http://schemas.microsoft.com/office/drawing/2014/main" id="{82AFE497-FC91-4549-AFAD-5D6F222348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181600"/>
            <a:ext cx="4495800" cy="11906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Not the </a:t>
            </a:r>
            <a:r>
              <a:rPr kumimoji="0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“one baptism” 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of</a:t>
            </a: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Ephesians 4:5</a:t>
            </a:r>
          </a:p>
        </p:txBody>
      </p:sp>
      <p:sp>
        <p:nvSpPr>
          <p:cNvPr id="18446" name="Text Box 14">
            <a:extLst>
              <a:ext uri="{FF2B5EF4-FFF2-40B4-BE49-F238E27FC236}">
                <a16:creationId xmlns:a16="http://schemas.microsoft.com/office/drawing/2014/main" id="{64092B10-0C8D-44FA-A598-6979144354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3733800"/>
            <a:ext cx="2286000" cy="11906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Salvation by </a:t>
            </a:r>
            <a:r>
              <a:rPr kumimoji="0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“faith only”</a:t>
            </a:r>
          </a:p>
        </p:txBody>
      </p:sp>
      <p:sp>
        <p:nvSpPr>
          <p:cNvPr id="18448" name="Oval 16">
            <a:extLst>
              <a:ext uri="{FF2B5EF4-FFF2-40B4-BE49-F238E27FC236}">
                <a16:creationId xmlns:a16="http://schemas.microsoft.com/office/drawing/2014/main" id="{6E48B294-6D57-4604-94F0-24BD59C9B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117" y="5341947"/>
            <a:ext cx="3610007" cy="82230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56796" dir="9206097" algn="ctr" rotWithShape="0">
              <a:schemeClr val="bg2"/>
            </a:outerShdw>
          </a:effectLst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Galatians 1:6-7</a:t>
            </a:r>
          </a:p>
        </p:txBody>
      </p:sp>
    </p:spTree>
  </p:cSld>
  <p:clrMapOvr>
    <a:masterClrMapping/>
  </p:clrMapOvr>
  <p:transition spd="med">
    <p:zoom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9A03D26-EDDD-4106-B4F7-9D7DCB383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9919" y="243548"/>
            <a:ext cx="7551656" cy="1570303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en-US" sz="4800" dirty="0">
                <a:latin typeface="Franklin Gothic Medium Cond" panose="020B0606030402020204" pitchFamily="34" charset="0"/>
              </a:rPr>
              <a:t>False Doctrine Does Not Produce True Obedience and Salvation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02FA723F-322F-4860-A78E-26C3E0B2EB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09638DE-EA2F-4DDB-984A-A7B5C011FA86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579" name="WordArt 3">
            <a:extLst>
              <a:ext uri="{FF2B5EF4-FFF2-40B4-BE49-F238E27FC236}">
                <a16:creationId xmlns:a16="http://schemas.microsoft.com/office/drawing/2014/main" id="{E59ABB8A-6728-4B04-BE67-8DA02DAF8E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2057400"/>
            <a:ext cx="3922336" cy="15335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Another Jesus</a:t>
            </a:r>
          </a:p>
        </p:txBody>
      </p:sp>
      <p:pic>
        <p:nvPicPr>
          <p:cNvPr id="24580" name="Picture 4">
            <a:extLst>
              <a:ext uri="{FF2B5EF4-FFF2-40B4-BE49-F238E27FC236}">
                <a16:creationId xmlns:a16="http://schemas.microsoft.com/office/drawing/2014/main" id="{DC6B3447-F525-49BD-A31C-3AF5255599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124200"/>
            <a:ext cx="2743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581" name="AutoShape 5">
            <a:extLst>
              <a:ext uri="{FF2B5EF4-FFF2-40B4-BE49-F238E27FC236}">
                <a16:creationId xmlns:a16="http://schemas.microsoft.com/office/drawing/2014/main" id="{75CDF115-007C-4D2F-AA9C-1320DBBAE766}"/>
              </a:ext>
            </a:extLst>
          </p:cNvPr>
          <p:cNvSpPr>
            <a:spLocks noChangeArrowheads="1"/>
          </p:cNvSpPr>
          <p:nvPr/>
        </p:nvSpPr>
        <p:spPr bwMode="auto">
          <a:xfrm rot="1443896">
            <a:off x="3276600" y="3352800"/>
            <a:ext cx="2279650" cy="7000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582" name="AutoShape 6">
            <a:extLst>
              <a:ext uri="{FF2B5EF4-FFF2-40B4-BE49-F238E27FC236}">
                <a16:creationId xmlns:a16="http://schemas.microsoft.com/office/drawing/2014/main" id="{9BFC20AF-79B8-48CF-A35B-0FB2732DA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048000"/>
            <a:ext cx="2146300" cy="2146300"/>
          </a:xfrm>
          <a:custGeom>
            <a:avLst/>
            <a:gdLst>
              <a:gd name="G0" fmla="+- 1741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791" y="16561"/>
                </a:moveTo>
                <a:cubicBezTo>
                  <a:pt x="19127" y="14938"/>
                  <a:pt x="19859" y="12902"/>
                  <a:pt x="19859" y="10800"/>
                </a:cubicBezTo>
                <a:cubicBezTo>
                  <a:pt x="19859" y="5796"/>
                  <a:pt x="15803" y="1741"/>
                  <a:pt x="10800" y="1741"/>
                </a:cubicBezTo>
                <a:cubicBezTo>
                  <a:pt x="8697" y="1741"/>
                  <a:pt x="6661" y="2472"/>
                  <a:pt x="5038" y="3808"/>
                </a:cubicBezTo>
                <a:close/>
                <a:moveTo>
                  <a:pt x="3808" y="5038"/>
                </a:moveTo>
                <a:cubicBezTo>
                  <a:pt x="2472" y="6661"/>
                  <a:pt x="1741" y="8697"/>
                  <a:pt x="1741" y="10799"/>
                </a:cubicBezTo>
                <a:cubicBezTo>
                  <a:pt x="1741" y="15803"/>
                  <a:pt x="5796" y="19859"/>
                  <a:pt x="10800" y="19859"/>
                </a:cubicBezTo>
                <a:cubicBezTo>
                  <a:pt x="12902" y="19859"/>
                  <a:pt x="14938" y="19127"/>
                  <a:pt x="16561" y="17791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C1A58EB1-A9B6-433A-A9A3-B26684FC8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181600"/>
            <a:ext cx="4267200" cy="11906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That does not </a:t>
            </a:r>
            <a:r>
              <a:rPr kumimoji="0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“put on Christ” </a:t>
            </a: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Galatians 3:27</a:t>
            </a:r>
          </a:p>
        </p:txBody>
      </p:sp>
      <p:sp>
        <p:nvSpPr>
          <p:cNvPr id="24584" name="Text Box 8">
            <a:extLst>
              <a:ext uri="{FF2B5EF4-FFF2-40B4-BE49-F238E27FC236}">
                <a16:creationId xmlns:a16="http://schemas.microsoft.com/office/drawing/2014/main" id="{450C66CE-F19F-4E10-800E-2C3DFE50BA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606" y="3846140"/>
            <a:ext cx="4496585" cy="1138773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“Spirit-child in pre-mortal existence”</a:t>
            </a:r>
          </a:p>
        </p:txBody>
      </p:sp>
      <p:sp>
        <p:nvSpPr>
          <p:cNvPr id="24585" name="Oval 9">
            <a:extLst>
              <a:ext uri="{FF2B5EF4-FFF2-40B4-BE49-F238E27FC236}">
                <a16:creationId xmlns:a16="http://schemas.microsoft.com/office/drawing/2014/main" id="{F6F24D76-8B6A-4B5F-A9AD-C63EA49F2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6664" y="4923483"/>
            <a:ext cx="4199347" cy="151477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56796" dir="9206097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2 Corinthians 11:4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2 John 7, 9-11</a:t>
            </a:r>
          </a:p>
        </p:txBody>
      </p:sp>
    </p:spTree>
  </p:cSld>
  <p:clrMapOvr>
    <a:masterClrMapping/>
  </p:clrMapOvr>
  <p:transition spd="med">
    <p:zoom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605DC08-D7FD-41E8-9E1D-D5DD2EC0F0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243548"/>
            <a:ext cx="7495095" cy="1570303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en-US" sz="4800" dirty="0">
                <a:latin typeface="Franklin Gothic Medium Cond" panose="020B0606030402020204" pitchFamily="34" charset="0"/>
              </a:rPr>
              <a:t>False Doctrine Does Not Produce True Obedience and Salvation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1CD5CD86-D854-462E-A48A-77C38A488E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E9512E3-0D73-40E4-8320-3FEC3CDFF017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27" name="WordArt 3">
            <a:extLst>
              <a:ext uri="{FF2B5EF4-FFF2-40B4-BE49-F238E27FC236}">
                <a16:creationId xmlns:a16="http://schemas.microsoft.com/office/drawing/2014/main" id="{B80040E3-2098-4EA3-9CC2-27CE8C0EBE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1905000"/>
            <a:ext cx="5337142" cy="16859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Another Faith about Sin</a:t>
            </a:r>
          </a:p>
        </p:txBody>
      </p:sp>
      <p:pic>
        <p:nvPicPr>
          <p:cNvPr id="26628" name="Picture 4">
            <a:extLst>
              <a:ext uri="{FF2B5EF4-FFF2-40B4-BE49-F238E27FC236}">
                <a16:creationId xmlns:a16="http://schemas.microsoft.com/office/drawing/2014/main" id="{7FE60D09-058F-41C9-A87F-2D3DF202A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124200"/>
            <a:ext cx="2743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9" name="AutoShape 5">
            <a:extLst>
              <a:ext uri="{FF2B5EF4-FFF2-40B4-BE49-F238E27FC236}">
                <a16:creationId xmlns:a16="http://schemas.microsoft.com/office/drawing/2014/main" id="{826993AC-FCAF-42C2-B85A-55040058671A}"/>
              </a:ext>
            </a:extLst>
          </p:cNvPr>
          <p:cNvSpPr>
            <a:spLocks noChangeArrowheads="1"/>
          </p:cNvSpPr>
          <p:nvPr/>
        </p:nvSpPr>
        <p:spPr bwMode="auto">
          <a:xfrm rot="1443896">
            <a:off x="3352800" y="3352800"/>
            <a:ext cx="1981200" cy="7000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30" name="AutoShape 6">
            <a:extLst>
              <a:ext uri="{FF2B5EF4-FFF2-40B4-BE49-F238E27FC236}">
                <a16:creationId xmlns:a16="http://schemas.microsoft.com/office/drawing/2014/main" id="{D7CAFF3E-043C-4DF4-A288-2A0634D71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048000"/>
            <a:ext cx="2146300" cy="2146300"/>
          </a:xfrm>
          <a:custGeom>
            <a:avLst/>
            <a:gdLst>
              <a:gd name="G0" fmla="+- 1741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791" y="16561"/>
                </a:moveTo>
                <a:cubicBezTo>
                  <a:pt x="19127" y="14938"/>
                  <a:pt x="19859" y="12902"/>
                  <a:pt x="19859" y="10800"/>
                </a:cubicBezTo>
                <a:cubicBezTo>
                  <a:pt x="19859" y="5796"/>
                  <a:pt x="15803" y="1741"/>
                  <a:pt x="10800" y="1741"/>
                </a:cubicBezTo>
                <a:cubicBezTo>
                  <a:pt x="8697" y="1741"/>
                  <a:pt x="6661" y="2472"/>
                  <a:pt x="5038" y="3808"/>
                </a:cubicBezTo>
                <a:close/>
                <a:moveTo>
                  <a:pt x="3808" y="5038"/>
                </a:moveTo>
                <a:cubicBezTo>
                  <a:pt x="2472" y="6661"/>
                  <a:pt x="1741" y="8697"/>
                  <a:pt x="1741" y="10799"/>
                </a:cubicBezTo>
                <a:cubicBezTo>
                  <a:pt x="1741" y="15803"/>
                  <a:pt x="5796" y="19859"/>
                  <a:pt x="10800" y="19859"/>
                </a:cubicBezTo>
                <a:cubicBezTo>
                  <a:pt x="12902" y="19859"/>
                  <a:pt x="14938" y="19127"/>
                  <a:pt x="16561" y="17791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C1E5A19B-E4EE-4DB3-8B40-173BAF9CB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3560" y="5078697"/>
            <a:ext cx="4648200" cy="1754326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That does not </a:t>
            </a:r>
            <a:r>
              <a:rPr kumimoji="0" lang="en-US" altLang="en-US" sz="3600" b="0" i="1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“wash away sins” </a:t>
            </a: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Romans 6:1-4;</a:t>
            </a:r>
            <a:b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Acts 22:16</a:t>
            </a:r>
          </a:p>
        </p:txBody>
      </p:sp>
      <p:sp>
        <p:nvSpPr>
          <p:cNvPr id="26632" name="Text Box 8">
            <a:extLst>
              <a:ext uri="{FF2B5EF4-FFF2-40B4-BE49-F238E27FC236}">
                <a16:creationId xmlns:a16="http://schemas.microsoft.com/office/drawing/2014/main" id="{09F77F31-770C-411A-82E3-6561E97EB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6239" y="3505200"/>
            <a:ext cx="3372361" cy="11906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“Original, inherited sin”</a:t>
            </a:r>
          </a:p>
        </p:txBody>
      </p:sp>
      <p:sp>
        <p:nvSpPr>
          <p:cNvPr id="26633" name="Oval 9">
            <a:extLst>
              <a:ext uri="{FF2B5EF4-FFF2-40B4-BE49-F238E27FC236}">
                <a16:creationId xmlns:a16="http://schemas.microsoft.com/office/drawing/2014/main" id="{0BC45981-BB92-4E09-9993-FDCBCFAB5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089" y="4690914"/>
            <a:ext cx="3112497" cy="151477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56796" dir="9206097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Romans 5:12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Acts 2:36-38</a:t>
            </a:r>
          </a:p>
        </p:txBody>
      </p:sp>
    </p:spTree>
  </p:cSld>
  <p:clrMapOvr>
    <a:masterClrMapping/>
  </p:clrMapOvr>
  <p:transition spd="med">
    <p:zoom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2008A9E6-DE7D-45A4-9EE0-B90B147367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29248"/>
            <a:ext cx="7495095" cy="1570303"/>
          </a:xfrm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altLang="en-US" sz="4800" dirty="0">
                <a:latin typeface="Franklin Gothic Medium Cond" panose="020B0606030402020204" pitchFamily="34" charset="0"/>
              </a:rPr>
              <a:t>False Doctrine Does Not Produce True Obedience and Salvation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FF060E52-FEA4-4D8F-A41D-5EA1582061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45A4B2-0801-4496-9906-DFB9882B70CC}" type="slidenum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75" name="WordArt 3">
            <a:extLst>
              <a:ext uri="{FF2B5EF4-FFF2-40B4-BE49-F238E27FC236}">
                <a16:creationId xmlns:a16="http://schemas.microsoft.com/office/drawing/2014/main" id="{9EB854CA-2959-4A43-88D4-F41658DD3AE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1752600"/>
            <a:ext cx="5242874" cy="18383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Another Faith about Salvation</a:t>
            </a:r>
          </a:p>
        </p:txBody>
      </p:sp>
      <p:pic>
        <p:nvPicPr>
          <p:cNvPr id="28676" name="Picture 4">
            <a:extLst>
              <a:ext uri="{FF2B5EF4-FFF2-40B4-BE49-F238E27FC236}">
                <a16:creationId xmlns:a16="http://schemas.microsoft.com/office/drawing/2014/main" id="{9054F2DF-CC25-4FE4-9C54-BB20A3B229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124200"/>
            <a:ext cx="2743200" cy="193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677" name="AutoShape 5">
            <a:extLst>
              <a:ext uri="{FF2B5EF4-FFF2-40B4-BE49-F238E27FC236}">
                <a16:creationId xmlns:a16="http://schemas.microsoft.com/office/drawing/2014/main" id="{91F97F31-0243-4B0B-A2D0-D3A06FC98717}"/>
              </a:ext>
            </a:extLst>
          </p:cNvPr>
          <p:cNvSpPr>
            <a:spLocks noChangeArrowheads="1"/>
          </p:cNvSpPr>
          <p:nvPr/>
        </p:nvSpPr>
        <p:spPr bwMode="auto">
          <a:xfrm rot="1443896">
            <a:off x="3352800" y="3352800"/>
            <a:ext cx="1981200" cy="70008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FF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78" name="AutoShape 6">
            <a:extLst>
              <a:ext uri="{FF2B5EF4-FFF2-40B4-BE49-F238E27FC236}">
                <a16:creationId xmlns:a16="http://schemas.microsoft.com/office/drawing/2014/main" id="{8BB957AC-4317-4A5F-8A6F-1B85D5AB6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048000"/>
            <a:ext cx="2146300" cy="2146300"/>
          </a:xfrm>
          <a:custGeom>
            <a:avLst/>
            <a:gdLst>
              <a:gd name="G0" fmla="+- 1741 0 0"/>
              <a:gd name="G1" fmla="*/ G0 2 1"/>
              <a:gd name="G2" fmla="+- 21600 0 G1"/>
              <a:gd name="G3" fmla="*/ G2 G2 1"/>
              <a:gd name="G4" fmla="*/ G0 G0 1"/>
              <a:gd name="G5" fmla="+- G3 0 G4"/>
              <a:gd name="G6" fmla="*/ G5 1 8"/>
              <a:gd name="G7" fmla="sqrt G6"/>
              <a:gd name="G8" fmla="*/ G4 1 8"/>
              <a:gd name="G9" fmla="sqrt G8"/>
              <a:gd name="G10" fmla="+- G7 G9 0"/>
              <a:gd name="G11" fmla="+- G7 0 G9"/>
              <a:gd name="G12" fmla="+- G10 10800 0"/>
              <a:gd name="G13" fmla="+- 10800 0 G10"/>
              <a:gd name="G14" fmla="+- G11 10800 0"/>
              <a:gd name="G15" fmla="+- 10800 0 G11"/>
              <a:gd name="G16" fmla="+- 21600 0 G0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791" y="16561"/>
                </a:moveTo>
                <a:cubicBezTo>
                  <a:pt x="19127" y="14938"/>
                  <a:pt x="19859" y="12902"/>
                  <a:pt x="19859" y="10800"/>
                </a:cubicBezTo>
                <a:cubicBezTo>
                  <a:pt x="19859" y="5796"/>
                  <a:pt x="15803" y="1741"/>
                  <a:pt x="10800" y="1741"/>
                </a:cubicBezTo>
                <a:cubicBezTo>
                  <a:pt x="8697" y="1741"/>
                  <a:pt x="6661" y="2472"/>
                  <a:pt x="5038" y="3808"/>
                </a:cubicBezTo>
                <a:close/>
                <a:moveTo>
                  <a:pt x="3808" y="5038"/>
                </a:moveTo>
                <a:cubicBezTo>
                  <a:pt x="2472" y="6661"/>
                  <a:pt x="1741" y="8697"/>
                  <a:pt x="1741" y="10799"/>
                </a:cubicBezTo>
                <a:cubicBezTo>
                  <a:pt x="1741" y="15803"/>
                  <a:pt x="5796" y="19859"/>
                  <a:pt x="10800" y="19859"/>
                </a:cubicBezTo>
                <a:cubicBezTo>
                  <a:pt x="12902" y="19859"/>
                  <a:pt x="14938" y="19127"/>
                  <a:pt x="16561" y="17791"/>
                </a:cubicBezTo>
                <a:close/>
              </a:path>
            </a:pathLst>
          </a:custGeom>
          <a:solidFill>
            <a:schemeClr val="hlink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79" name="Text Box 7">
            <a:extLst>
              <a:ext uri="{FF2B5EF4-FFF2-40B4-BE49-F238E27FC236}">
                <a16:creationId xmlns:a16="http://schemas.microsoft.com/office/drawing/2014/main" id="{1393ABE6-C8FC-4D08-9BA5-3DF041D47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177542"/>
            <a:ext cx="3352798" cy="1200329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That does </a:t>
            </a:r>
            <a:r>
              <a:rPr kumimoji="0" lang="en-US" altLang="en-US" sz="36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not</a:t>
            </a: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save</a:t>
            </a: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</a:t>
            </a:r>
            <a:r>
              <a:rPr kumimoji="0" lang="en-US" altLang="en-US" sz="3600" b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1 Peter 3:21</a:t>
            </a:r>
          </a:p>
        </p:txBody>
      </p:sp>
      <p:sp>
        <p:nvSpPr>
          <p:cNvPr id="28680" name="Text Box 8">
            <a:extLst>
              <a:ext uri="{FF2B5EF4-FFF2-40B4-BE49-F238E27FC236}">
                <a16:creationId xmlns:a16="http://schemas.microsoft.com/office/drawing/2014/main" id="{42269DDE-632E-4C16-8316-5D540E5FE4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505200"/>
            <a:ext cx="3352800" cy="1190625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“Exaltation in a celestial kingdom”</a:t>
            </a:r>
          </a:p>
        </p:txBody>
      </p:sp>
      <p:sp>
        <p:nvSpPr>
          <p:cNvPr id="28681" name="Oval 9">
            <a:extLst>
              <a:ext uri="{FF2B5EF4-FFF2-40B4-BE49-F238E27FC236}">
                <a16:creationId xmlns:a16="http://schemas.microsoft.com/office/drawing/2014/main" id="{8BCD50B6-CB99-4DBB-ACE7-D699AEBA54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786" y="4729014"/>
            <a:ext cx="3325828" cy="151477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56796" dir="9206097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Mark 16:16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Acts 16:30-34</a:t>
            </a:r>
          </a:p>
        </p:txBody>
      </p:sp>
    </p:spTree>
  </p:cSld>
  <p:clrMapOvr>
    <a:masterClrMapping/>
  </p:clrMapOvr>
  <p:transition spd="med">
    <p:zoom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5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5" id="{0D07F9D1-4FDA-4DF7-82CD-218F0C046388}" vid="{451EDC6D-1143-4036-AFC6-58B880535B6C}"/>
    </a:ext>
  </a:extLst>
</a:theme>
</file>

<file path=ppt/theme/theme2.xml><?xml version="1.0" encoding="utf-8"?>
<a:theme xmlns:a="http://schemas.openxmlformats.org/drawingml/2006/main" name="Crop">
  <a:themeElements>
    <a:clrScheme name="Custom 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76923C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9">
      <a:majorFont>
        <a:latin typeface="Impact"/>
        <a:ea typeface=""/>
        <a:cs typeface=""/>
      </a:majorFont>
      <a:minorFont>
        <a:latin typeface="Arial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874644_Trading cards_AAS_v3" id="{4E496154-558D-4612-A753-0794614ED79B}" vid="{A8FAAD10-755F-4F52-9B7F-8A15476B6C2A}"/>
    </a:ext>
  </a:extLst>
</a:theme>
</file>

<file path=ppt/theme/theme3.xml><?xml version="1.0" encoding="utf-8"?>
<a:theme xmlns:a="http://schemas.openxmlformats.org/drawingml/2006/main" name="Theme1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" id="{5858C279-4F7C-4961-BB4F-D9E24AD0EFB5}" vid="{1B7109A4-3079-4FD2-8E81-0E8B85EC1128}"/>
    </a:ext>
  </a:extLst>
</a:theme>
</file>

<file path=ppt/theme/theme4.xml><?xml version="1.0" encoding="utf-8"?>
<a:theme xmlns:a="http://schemas.openxmlformats.org/drawingml/2006/main" name="Theme1-O.T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Theme1-O.T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ARROWS">
  <a:themeElements>
    <a:clrScheme name="ARROWS 4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33"/>
      </a:hlink>
      <a:folHlink>
        <a:srgbClr val="969696"/>
      </a:folHlink>
    </a:clrScheme>
    <a:fontScheme name="ARROW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RROWS 1">
        <a:dk1>
          <a:srgbClr val="000000"/>
        </a:dk1>
        <a:lt1>
          <a:srgbClr val="FFFFCC"/>
        </a:lt1>
        <a:dk2>
          <a:srgbClr val="CC6600"/>
        </a:dk2>
        <a:lt2>
          <a:srgbClr val="FFFFCC"/>
        </a:lt2>
        <a:accent1>
          <a:srgbClr val="3399FF"/>
        </a:accent1>
        <a:accent2>
          <a:srgbClr val="99FFCC"/>
        </a:accent2>
        <a:accent3>
          <a:srgbClr val="E2B8AA"/>
        </a:accent3>
        <a:accent4>
          <a:srgbClr val="DADAAE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ROWS 2">
        <a:dk1>
          <a:srgbClr val="000000"/>
        </a:dk1>
        <a:lt1>
          <a:srgbClr val="99FFCC"/>
        </a:lt1>
        <a:dk2>
          <a:srgbClr val="000000"/>
        </a:dk2>
        <a:lt2>
          <a:srgbClr val="003300"/>
        </a:lt2>
        <a:accent1>
          <a:srgbClr val="CBCBCB"/>
        </a:accent1>
        <a:accent2>
          <a:srgbClr val="0066FF"/>
        </a:accent2>
        <a:accent3>
          <a:srgbClr val="CAFFE2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4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ROWS 5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6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ROWS 8">
        <a:dk1>
          <a:srgbClr val="000000"/>
        </a:dk1>
        <a:lt1>
          <a:srgbClr val="FFFFCC"/>
        </a:lt1>
        <a:dk2>
          <a:srgbClr val="000000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99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1123</Words>
  <Application>Microsoft Office PowerPoint</Application>
  <PresentationFormat>On-screen Show (4:3)</PresentationFormat>
  <Paragraphs>186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21</vt:i4>
      </vt:variant>
    </vt:vector>
  </HeadingPairs>
  <TitlesOfParts>
    <vt:vector size="43" baseType="lpstr">
      <vt:lpstr>Arial</vt:lpstr>
      <vt:lpstr>Arial Black</vt:lpstr>
      <vt:lpstr>Arial Narrow</vt:lpstr>
      <vt:lpstr>Calibri</vt:lpstr>
      <vt:lpstr>Copperplate Gothic Bold</vt:lpstr>
      <vt:lpstr>Franklin Gothic Book</vt:lpstr>
      <vt:lpstr>Franklin Gothic Medium</vt:lpstr>
      <vt:lpstr>Franklin Gothic Medium Cond</vt:lpstr>
      <vt:lpstr>Garamond</vt:lpstr>
      <vt:lpstr>Impact</vt:lpstr>
      <vt:lpstr>Lucida Sans Unicode</vt:lpstr>
      <vt:lpstr>Times New Roman</vt:lpstr>
      <vt:lpstr>Verdana</vt:lpstr>
      <vt:lpstr>Wingdings</vt:lpstr>
      <vt:lpstr>Wingdings 2</vt:lpstr>
      <vt:lpstr>Wingdings 3</vt:lpstr>
      <vt:lpstr>Theme5</vt:lpstr>
      <vt:lpstr>Crop</vt:lpstr>
      <vt:lpstr>Theme1</vt:lpstr>
      <vt:lpstr>Theme1-O.T</vt:lpstr>
      <vt:lpstr>1_Theme1-O.T</vt:lpstr>
      <vt:lpstr>ARROWS</vt:lpstr>
      <vt:lpstr>One Cannot be Taught Wrong and Baptized Right</vt:lpstr>
      <vt:lpstr>Error does not Produce Truth Matthew 7:13-20</vt:lpstr>
      <vt:lpstr>What we Advocate</vt:lpstr>
      <vt:lpstr>Faith comes by hearing God’s word. (Romans 10:17)</vt:lpstr>
      <vt:lpstr>The Basis Of Unity (Ephesians 4:4-6)</vt:lpstr>
      <vt:lpstr>False Doctrine Does Not Produce True Obedience and Salvation</vt:lpstr>
      <vt:lpstr>False Doctrine Does Not Produce True Obedience and Salvation</vt:lpstr>
      <vt:lpstr>False Doctrine Does Not Produce True Obedience and Salvation</vt:lpstr>
      <vt:lpstr>False Doctrine Does Not Produce True Obedience and Salvation</vt:lpstr>
      <vt:lpstr>False Doctrine Does Not Produce True Obedience and Salvation</vt:lpstr>
      <vt:lpstr>Authority that Validates Baptism “By what authority doest thou these things? and who gave thee this authority?” (Matthew 21:23)</vt:lpstr>
      <vt:lpstr>Authority that Validates Baptism “By what authority doest thou these things? and who gave thee this authority?” (Matthew 21:23)</vt:lpstr>
      <vt:lpstr>Authority that Validates Baptism “By what authority doest thou these things? and who gave thee this authority?” (Matthew 21:23)</vt:lpstr>
      <vt:lpstr>PowerPoint Presentation</vt:lpstr>
      <vt:lpstr>PowerPoint Presentation</vt:lpstr>
      <vt:lpstr>PowerPoint Presentation</vt:lpstr>
      <vt:lpstr>PowerPoint Presentation</vt:lpstr>
      <vt:lpstr>Christ Does Not Accept the Baptisms of Denominations</vt:lpstr>
      <vt:lpstr>PowerPoint Presentation</vt:lpstr>
      <vt:lpstr>One Baptism – Ephesians 4:5</vt:lpstr>
      <vt:lpstr>1 Peter 3:21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 Cannot Be Taught Wrong And Baptized Right</dc:title>
  <dc:creator>Micky Galloway</dc:creator>
  <cp:lastModifiedBy>Richard Lidh</cp:lastModifiedBy>
  <cp:revision>5</cp:revision>
  <cp:lastPrinted>2021-09-26T21:15:05Z</cp:lastPrinted>
  <dcterms:created xsi:type="dcterms:W3CDTF">2021-09-25T21:33:53Z</dcterms:created>
  <dcterms:modified xsi:type="dcterms:W3CDTF">2021-09-26T21:15:09Z</dcterms:modified>
</cp:coreProperties>
</file>